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4"/>
  </p:sldMasterIdLst>
  <p:notesMasterIdLst>
    <p:notesMasterId r:id="rId57"/>
  </p:notesMasterIdLst>
  <p:handoutMasterIdLst>
    <p:handoutMasterId r:id="rId58"/>
  </p:handoutMasterIdLst>
  <p:sldIdLst>
    <p:sldId id="271" r:id="rId5"/>
    <p:sldId id="272"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295" r:id="rId29"/>
    <p:sldId id="296" r:id="rId30"/>
    <p:sldId id="297" r:id="rId31"/>
    <p:sldId id="298" r:id="rId32"/>
    <p:sldId id="299" r:id="rId33"/>
    <p:sldId id="300" r:id="rId34"/>
    <p:sldId id="301" r:id="rId35"/>
    <p:sldId id="302" r:id="rId36"/>
    <p:sldId id="303" r:id="rId37"/>
    <p:sldId id="304" r:id="rId38"/>
    <p:sldId id="305" r:id="rId39"/>
    <p:sldId id="306" r:id="rId40"/>
    <p:sldId id="307" r:id="rId41"/>
    <p:sldId id="308" r:id="rId42"/>
    <p:sldId id="309" r:id="rId43"/>
    <p:sldId id="310" r:id="rId44"/>
    <p:sldId id="311" r:id="rId45"/>
    <p:sldId id="312" r:id="rId46"/>
    <p:sldId id="313" r:id="rId47"/>
    <p:sldId id="314" r:id="rId48"/>
    <p:sldId id="315" r:id="rId49"/>
    <p:sldId id="316" r:id="rId50"/>
    <p:sldId id="317" r:id="rId51"/>
    <p:sldId id="318" r:id="rId52"/>
    <p:sldId id="319" r:id="rId53"/>
    <p:sldId id="320" r:id="rId54"/>
    <p:sldId id="321" r:id="rId55"/>
    <p:sldId id="322" r:id="rId56"/>
  </p:sldIdLst>
  <p:sldSz cx="12192000" cy="6858000"/>
  <p:notesSz cx="6797675" cy="9926638"/>
  <p:embeddedFontLst>
    <p:embeddedFont>
      <p:font typeface="方正兰亭黑简体" panose="02000000000000000000" pitchFamily="2" charset="-122"/>
      <p:regular r:id="rId59"/>
    </p:embeddedFont>
    <p:embeddedFont>
      <p:font typeface="Huawei Sans" panose="020C0503030203020204" pitchFamily="34" charset="0"/>
      <p:regular r:id="rId60"/>
      <p:bold r:id="rId61"/>
    </p:embeddedFont>
    <p:embeddedFont>
      <p:font typeface="微软雅黑" panose="020B0503020204020204" pitchFamily="34" charset="-122"/>
      <p:regular r:id="rId62"/>
      <p:bold r:id="rId63"/>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84" autoAdjust="0"/>
    <p:restoredTop sz="89581" autoAdjust="0"/>
  </p:normalViewPr>
  <p:slideViewPr>
    <p:cSldViewPr snapToGrid="0" snapToObjects="1">
      <p:cViewPr varScale="1">
        <p:scale>
          <a:sx n="114" d="100"/>
          <a:sy n="114" d="100"/>
        </p:scale>
        <p:origin x="270" y="11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67" d="100"/>
          <a:sy n="67" d="100"/>
        </p:scale>
        <p:origin x="2410" y="77"/>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font" Target="fonts/font5.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handoutMaster" Target="handoutMasters/handoutMaster1.xml"/><Relationship Id="rId66"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font" Target="fonts/font3.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1.fntdata"/><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font" Target="fonts/font2.fntdata"/><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10/29/2020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701011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The IETF gradually implements the conclusions of the IAB meeting. Different work groups gradually improve the 14 requirements.</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NETCONF 1.0 has no requirements on the model language. The combination between NETCONF 1.1 and YANG is determined.</a:t>
            </a:r>
            <a:endParaRPr lang="zh-CN" altLang="zh-CN" sz="110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39392263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569252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tLang="zh-CN" sz="1100" kern="1200" dirty="0">
                <a:solidFill>
                  <a:schemeClr val="tx1"/>
                </a:solidFill>
                <a:effectLst/>
                <a:latin typeface="Huawei Sans" panose="020C0503030203020204" pitchFamily="34" charset="0"/>
                <a:ea typeface="+mn-ea"/>
                <a:cs typeface="+mn-cs"/>
              </a:rPr>
              <a:t>This example is not a real example. The YANG model does not take the entire device as one YANG file. Instead, the YANG model splits it into multiple YANG files by function.</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4715484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3663990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7047892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202913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081111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74510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tLang="zh-CN" sz="1100" kern="1200" dirty="0">
                <a:solidFill>
                  <a:schemeClr val="tx1"/>
                </a:solidFill>
                <a:effectLst/>
                <a:latin typeface="Huawei Sans" panose="020C0503030203020204" pitchFamily="34" charset="0"/>
                <a:ea typeface="+mn-ea"/>
                <a:cs typeface="+mn-cs"/>
              </a:rPr>
              <a:t>For details, see RFC 6241.</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2639732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30813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956944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334901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&lt;</a:t>
            </a:r>
            <a:r>
              <a:rPr lang="en-US" altLang="zh-CN" sz="1100" kern="1200" dirty="0" err="1">
                <a:solidFill>
                  <a:schemeClr val="tx1"/>
                </a:solidFill>
                <a:effectLst/>
                <a:latin typeface="Huawei Sans" panose="020C0503030203020204" pitchFamily="34" charset="0"/>
                <a:ea typeface="+mn-ea"/>
                <a:cs typeface="+mn-cs"/>
              </a:rPr>
              <a:t>config</a:t>
            </a:r>
            <a:r>
              <a:rPr lang="en-US" altLang="zh-CN" sz="1100" kern="1200" dirty="0">
                <a:solidFill>
                  <a:schemeClr val="tx1"/>
                </a:solidFill>
                <a:effectLst/>
                <a:latin typeface="Huawei Sans" panose="020C0503030203020204" pitchFamily="34" charset="0"/>
                <a:ea typeface="+mn-ea"/>
                <a:cs typeface="+mn-cs"/>
              </a:rPr>
              <a:t>&gt; may contain the optional attribute &lt;operation&gt;, which is used to specify an operation type for a configuration item. If the &lt;operation&gt; attribute is not carried, the &lt;merge&gt; operation is performed by default. The &lt;operation&gt; attribute values are as follows:</a:t>
            </a:r>
            <a:endParaRPr lang="zh-CN" altLang="zh-CN" sz="1050" kern="1200" dirty="0">
              <a:solidFill>
                <a:schemeClr val="tx1"/>
              </a:solidFill>
              <a:effectLst/>
              <a:latin typeface="Huawei Sans" panose="020C0503030203020204" pitchFamily="34" charset="0"/>
              <a:ea typeface="+mn-ea"/>
              <a:cs typeface="+mn-cs"/>
            </a:endParaRPr>
          </a:p>
          <a:p>
            <a:pPr marL="381000" lvl="1" indent="-203200"/>
            <a:r>
              <a:rPr lang="en-US" altLang="zh-CN" sz="1100" b="1" kern="1200" dirty="0">
                <a:solidFill>
                  <a:schemeClr val="tx1"/>
                </a:solidFill>
                <a:effectLst/>
                <a:latin typeface="Huawei Sans" panose="020C0503030203020204" pitchFamily="34" charset="0"/>
                <a:ea typeface="+mn-ea"/>
                <a:cs typeface="+mn-cs"/>
              </a:rPr>
              <a:t>merge</a:t>
            </a:r>
            <a:r>
              <a:rPr lang="en-US" altLang="zh-CN" sz="1100" kern="1200" dirty="0">
                <a:solidFill>
                  <a:schemeClr val="tx1"/>
                </a:solidFill>
                <a:effectLst/>
                <a:latin typeface="Huawei Sans" panose="020C0503030203020204" pitchFamily="34" charset="0"/>
                <a:ea typeface="+mn-ea"/>
                <a:cs typeface="+mn-cs"/>
              </a:rPr>
              <a:t>: In the database, modify the existing data or create data that does not exist. This is the default operation.</a:t>
            </a:r>
            <a:endParaRPr lang="zh-CN" altLang="zh-CN" sz="1050" kern="1200" dirty="0">
              <a:solidFill>
                <a:schemeClr val="tx1"/>
              </a:solidFill>
              <a:effectLst/>
              <a:latin typeface="Huawei Sans" panose="020C0503030203020204" pitchFamily="34" charset="0"/>
              <a:ea typeface="+mn-ea"/>
              <a:cs typeface="+mn-cs"/>
            </a:endParaRPr>
          </a:p>
          <a:p>
            <a:pPr marL="381000" lvl="1" indent="-203200"/>
            <a:r>
              <a:rPr lang="en-US" altLang="zh-CN" sz="1100" b="1" kern="1200" dirty="0">
                <a:solidFill>
                  <a:schemeClr val="tx1"/>
                </a:solidFill>
                <a:effectLst/>
                <a:latin typeface="Huawei Sans" panose="020C0503030203020204" pitchFamily="34" charset="0"/>
                <a:ea typeface="+mn-ea"/>
                <a:cs typeface="+mn-cs"/>
              </a:rPr>
              <a:t>create</a:t>
            </a:r>
            <a:r>
              <a:rPr lang="en-US" altLang="zh-CN" sz="1100" kern="1200" dirty="0">
                <a:solidFill>
                  <a:schemeClr val="tx1"/>
                </a:solidFill>
                <a:effectLst/>
                <a:latin typeface="Huawei Sans" panose="020C0503030203020204" pitchFamily="34" charset="0"/>
                <a:ea typeface="+mn-ea"/>
                <a:cs typeface="+mn-cs"/>
              </a:rPr>
              <a:t>: Add configuration data to the configuration database only when the configuration data to be created does not exist in the configuration database. If the configuration data exists, &lt;</a:t>
            </a:r>
            <a:r>
              <a:rPr lang="en-US" altLang="zh-CN" sz="1100" kern="1200" dirty="0" err="1">
                <a:solidFill>
                  <a:schemeClr val="tx1"/>
                </a:solidFill>
                <a:effectLst/>
                <a:latin typeface="Huawei Sans" panose="020C0503030203020204" pitchFamily="34" charset="0"/>
                <a:ea typeface="+mn-ea"/>
                <a:cs typeface="+mn-cs"/>
              </a:rPr>
              <a:t>rpc</a:t>
            </a:r>
            <a:r>
              <a:rPr lang="en-US" altLang="zh-CN" sz="1100" kern="1200" dirty="0">
                <a:solidFill>
                  <a:schemeClr val="tx1"/>
                </a:solidFill>
                <a:effectLst/>
                <a:latin typeface="Huawei Sans" panose="020C0503030203020204" pitchFamily="34" charset="0"/>
                <a:ea typeface="+mn-ea"/>
                <a:cs typeface="+mn-cs"/>
              </a:rPr>
              <a:t>-error&gt; is returned, in which the &lt;error-tag&gt; value is </a:t>
            </a:r>
            <a:r>
              <a:rPr lang="en-US" altLang="zh-CN" sz="1100" b="1" kern="1200" dirty="0">
                <a:solidFill>
                  <a:schemeClr val="tx1"/>
                </a:solidFill>
                <a:effectLst/>
                <a:latin typeface="Huawei Sans" panose="020C0503030203020204" pitchFamily="34" charset="0"/>
                <a:ea typeface="+mn-ea"/>
                <a:cs typeface="+mn-cs"/>
              </a:rPr>
              <a:t>data-exists</a:t>
            </a:r>
            <a:r>
              <a:rPr lang="en-US" altLang="zh-CN" sz="1100" kern="1200" dirty="0">
                <a:solidFill>
                  <a:schemeClr val="tx1"/>
                </a:solidFill>
                <a:effectLst/>
                <a:latin typeface="Huawei Sans" panose="020C0503030203020204" pitchFamily="34" charset="0"/>
                <a:ea typeface="+mn-ea"/>
                <a:cs typeface="+mn-cs"/>
              </a:rPr>
              <a:t>.</a:t>
            </a:r>
            <a:endParaRPr lang="zh-CN" altLang="zh-CN" sz="1050" kern="1200" dirty="0">
              <a:solidFill>
                <a:schemeClr val="tx1"/>
              </a:solidFill>
              <a:effectLst/>
              <a:latin typeface="Huawei Sans" panose="020C0503030203020204" pitchFamily="34" charset="0"/>
              <a:ea typeface="+mn-ea"/>
              <a:cs typeface="+mn-cs"/>
            </a:endParaRPr>
          </a:p>
          <a:p>
            <a:pPr marL="381000" lvl="1" indent="-203200"/>
            <a:r>
              <a:rPr lang="en-US" altLang="zh-CN" sz="1100" b="1" kern="1200" dirty="0">
                <a:solidFill>
                  <a:schemeClr val="tx1"/>
                </a:solidFill>
                <a:effectLst/>
                <a:latin typeface="Huawei Sans" panose="020C0503030203020204" pitchFamily="34" charset="0"/>
                <a:ea typeface="+mn-ea"/>
                <a:cs typeface="+mn-cs"/>
              </a:rPr>
              <a:t>delete</a:t>
            </a:r>
            <a:r>
              <a:rPr lang="en-US" altLang="zh-CN" sz="1100" kern="1200" dirty="0">
                <a:solidFill>
                  <a:schemeClr val="tx1"/>
                </a:solidFill>
                <a:effectLst/>
                <a:latin typeface="Huawei Sans" panose="020C0503030203020204" pitchFamily="34" charset="0"/>
                <a:ea typeface="+mn-ea"/>
                <a:cs typeface="+mn-cs"/>
              </a:rPr>
              <a:t>: Delete a specified configuration data record from the configuration database. If the data record exists, the data record is deleted. If the data record does not exist, &lt;</a:t>
            </a:r>
            <a:r>
              <a:rPr lang="en-US" altLang="zh-CN" sz="1100" kern="1200" dirty="0" err="1">
                <a:solidFill>
                  <a:schemeClr val="tx1"/>
                </a:solidFill>
                <a:effectLst/>
                <a:latin typeface="Huawei Sans" panose="020C0503030203020204" pitchFamily="34" charset="0"/>
                <a:ea typeface="+mn-ea"/>
                <a:cs typeface="+mn-cs"/>
              </a:rPr>
              <a:t>rpc</a:t>
            </a:r>
            <a:r>
              <a:rPr lang="en-US" altLang="zh-CN" sz="1100" kern="1200" dirty="0">
                <a:solidFill>
                  <a:schemeClr val="tx1"/>
                </a:solidFill>
                <a:effectLst/>
                <a:latin typeface="Huawei Sans" panose="020C0503030203020204" pitchFamily="34" charset="0"/>
                <a:ea typeface="+mn-ea"/>
                <a:cs typeface="+mn-cs"/>
              </a:rPr>
              <a:t>-error&gt; is returned, in which the &lt;error-tag&gt; value is </a:t>
            </a:r>
            <a:r>
              <a:rPr lang="en-US" altLang="zh-CN" sz="1100" b="1" kern="1200" dirty="0">
                <a:solidFill>
                  <a:schemeClr val="tx1"/>
                </a:solidFill>
                <a:effectLst/>
                <a:latin typeface="Huawei Sans" panose="020C0503030203020204" pitchFamily="34" charset="0"/>
                <a:ea typeface="+mn-ea"/>
                <a:cs typeface="+mn-cs"/>
              </a:rPr>
              <a:t>data-missing</a:t>
            </a:r>
            <a:r>
              <a:rPr lang="en-US" altLang="zh-CN" sz="1100" kern="1200" dirty="0">
                <a:solidFill>
                  <a:schemeClr val="tx1"/>
                </a:solidFill>
                <a:effectLst/>
                <a:latin typeface="Huawei Sans" panose="020C0503030203020204" pitchFamily="34" charset="0"/>
                <a:ea typeface="+mn-ea"/>
                <a:cs typeface="+mn-cs"/>
              </a:rPr>
              <a:t>.</a:t>
            </a:r>
            <a:endParaRPr lang="zh-CN" altLang="zh-CN" sz="1050" kern="1200" dirty="0">
              <a:solidFill>
                <a:schemeClr val="tx1"/>
              </a:solidFill>
              <a:effectLst/>
              <a:latin typeface="Huawei Sans" panose="020C0503030203020204" pitchFamily="34" charset="0"/>
              <a:ea typeface="+mn-ea"/>
              <a:cs typeface="+mn-cs"/>
            </a:endParaRPr>
          </a:p>
          <a:p>
            <a:pPr marL="381000" lvl="1" indent="-203200"/>
            <a:r>
              <a:rPr lang="en-US" altLang="zh-CN" sz="1100" b="1" kern="1200" dirty="0">
                <a:solidFill>
                  <a:schemeClr val="tx1"/>
                </a:solidFill>
                <a:effectLst/>
                <a:latin typeface="Huawei Sans" panose="020C0503030203020204" pitchFamily="34" charset="0"/>
                <a:ea typeface="+mn-ea"/>
                <a:cs typeface="+mn-cs"/>
              </a:rPr>
              <a:t>remove</a:t>
            </a:r>
            <a:r>
              <a:rPr lang="en-US" altLang="zh-CN" sz="1100" kern="1200" dirty="0">
                <a:solidFill>
                  <a:schemeClr val="tx1"/>
                </a:solidFill>
                <a:effectLst/>
                <a:latin typeface="Huawei Sans" panose="020C0503030203020204" pitchFamily="34" charset="0"/>
                <a:ea typeface="+mn-ea"/>
                <a:cs typeface="+mn-cs"/>
              </a:rPr>
              <a:t>: Delete a specified configuration data record from the configuration database. If the data exists, the data is deleted. If the data does not exist, a success message is returned.</a:t>
            </a:r>
            <a:endParaRPr lang="zh-CN" altLang="zh-CN" sz="105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20923454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Schema is a language that Huawei extends private syntax based on the W3C XML standard. Before the NETCONF standard is bound to the YANG model, VRPV8 has implemented Schema.</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Huawei-YANG has the most abundant content.</a:t>
            </a:r>
            <a:endParaRPr lang="zh-CN" altLang="zh-CN" sz="110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23997452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For details, see the </a:t>
            </a:r>
            <a:r>
              <a:rPr lang="en-US" altLang="zh-CN" sz="1100" i="1" kern="1200" dirty="0">
                <a:solidFill>
                  <a:schemeClr val="tx1"/>
                </a:solidFill>
                <a:effectLst/>
                <a:latin typeface="Huawei Sans" panose="020C0503030203020204" pitchFamily="34" charset="0"/>
                <a:ea typeface="+mn-ea"/>
                <a:cs typeface="+mn-cs"/>
              </a:rPr>
              <a:t>NETCONF YANG API Reference</a:t>
            </a:r>
            <a:r>
              <a:rPr lang="en-US" altLang="zh-CN" sz="1100" kern="1200" dirty="0">
                <a:solidFill>
                  <a:schemeClr val="tx1"/>
                </a:solidFill>
                <a:effectLst/>
                <a:latin typeface="Huawei Sans" panose="020C0503030203020204" pitchFamily="34" charset="0"/>
                <a:ea typeface="+mn-ea"/>
                <a:cs typeface="+mn-cs"/>
              </a:rPr>
              <a:t> released at the official website.</a:t>
            </a:r>
            <a:endParaRPr lang="zh-CN" altLang="zh-CN" sz="110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35952271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085172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4530901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4743825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550200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YANG originates from NETCONF but is not only used for NETCONF. Although the YANG modeling language is unified, YANG files are not unified.</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YANG files can be classified into three types: vendor-specific YANG files, IETF-defined YANG files, and </a:t>
            </a:r>
            <a:r>
              <a:rPr lang="en-US" altLang="zh-CN" sz="1100" kern="1200" dirty="0" err="1">
                <a:solidFill>
                  <a:schemeClr val="tx1"/>
                </a:solidFill>
                <a:effectLst/>
                <a:latin typeface="Huawei Sans" panose="020C0503030203020204" pitchFamily="34" charset="0"/>
                <a:ea typeface="+mn-ea"/>
                <a:cs typeface="+mn-cs"/>
              </a:rPr>
              <a:t>OpenConfig</a:t>
            </a:r>
            <a:r>
              <a:rPr lang="en-US" altLang="zh-CN" sz="1100" kern="1200" dirty="0">
                <a:solidFill>
                  <a:schemeClr val="tx1"/>
                </a:solidFill>
                <a:effectLst/>
                <a:latin typeface="Huawei Sans" panose="020C0503030203020204" pitchFamily="34" charset="0"/>
                <a:ea typeface="+mn-ea"/>
                <a:cs typeface="+mn-cs"/>
              </a:rPr>
              <a:t> YANG files.</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The </a:t>
            </a:r>
            <a:r>
              <a:rPr lang="en-US" altLang="zh-CN" sz="1100" kern="1200" dirty="0" err="1">
                <a:solidFill>
                  <a:schemeClr val="tx1"/>
                </a:solidFill>
                <a:effectLst/>
                <a:latin typeface="Huawei Sans" panose="020C0503030203020204" pitchFamily="34" charset="0"/>
                <a:ea typeface="+mn-ea"/>
                <a:cs typeface="+mn-cs"/>
              </a:rPr>
              <a:t>Config&amp;Status</a:t>
            </a:r>
            <a:r>
              <a:rPr lang="en-US" altLang="zh-CN" sz="1100" kern="1200" dirty="0">
                <a:solidFill>
                  <a:schemeClr val="tx1"/>
                </a:solidFill>
                <a:effectLst/>
                <a:latin typeface="Huawei Sans" panose="020C0503030203020204" pitchFamily="34" charset="0"/>
                <a:ea typeface="+mn-ea"/>
                <a:cs typeface="+mn-cs"/>
              </a:rPr>
              <a:t> Data, Notification Data, and bottom-layer RPC messages in NETCONF can be modeled using the YANG model. YANG model files can be converted into XML/JSON files using a tool and then encapsulated into NETCONF/RESTCONF messages.</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For details, see RFC 7950.</a:t>
            </a:r>
            <a:endParaRPr lang="zh-CN" altLang="zh-CN" sz="110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2855484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For details, see RFC 7950.</a:t>
            </a:r>
            <a:endParaRPr lang="zh-CN" altLang="zh-CN" sz="110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14776794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846011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For more information, see RFC 7950.</a:t>
            </a:r>
            <a:endParaRPr lang="zh-CN" altLang="zh-CN" sz="110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5235076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088032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443526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963650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889067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For details, see RFC 7950.</a:t>
            </a:r>
            <a:endParaRPr lang="zh-CN" altLang="zh-CN" sz="110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8515019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475426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3229761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731561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074963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813180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NETCONF and RESTCONF can coexist.</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CRUD: Create, Remove, Update, Delete.</a:t>
            </a:r>
            <a:endParaRPr lang="zh-CN" altLang="zh-CN" sz="110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18627137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455520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NETCONF and RESTCONF can coexist.</a:t>
            </a:r>
            <a:endParaRPr lang="zh-CN" altLang="zh-CN" sz="110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300006834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A request header may contain multiple fields, such as Accept, Authorization, Host, and From. For details, see RFC 2916.</a:t>
            </a:r>
            <a:endParaRPr lang="zh-CN" altLang="zh-CN" sz="110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27899168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80487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Header information contains details about Response Header and Entity Header. For details, see sections 6.2 and 7.1 in RFC 2916.</a:t>
            </a:r>
            <a:endParaRPr lang="zh-CN" altLang="zh-CN" sz="110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64365306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For details, see 6 Response Status Code in RFC 7231.</a:t>
            </a:r>
            <a:endParaRPr lang="zh-CN" altLang="zh-CN" sz="110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28226515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387084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77800" indent="-177800">
              <a:buFont typeface="+mj-lt"/>
              <a:buAutoNum type="arabicPeriod"/>
            </a:pPr>
            <a:r>
              <a:rPr lang="en-US" altLang="zh-CN" smtClean="0"/>
              <a:t>Huawei </a:t>
            </a:r>
            <a:r>
              <a:rPr lang="en-US" altLang="zh-CN" dirty="0"/>
              <a:t>uses SSH as the transport layer protocol. Before enabling the NETCONF function on a device, you need to create an SSH user as the NETCONF user for login.</a:t>
            </a:r>
            <a:endParaRPr lang="zh-CN" altLang="zh-CN" dirty="0"/>
          </a:p>
          <a:p>
            <a:pPr marL="177800" indent="-177800">
              <a:buFont typeface="+mj-lt"/>
              <a:buAutoNum type="arabicPeriod"/>
            </a:pPr>
            <a:r>
              <a:rPr lang="en-US" altLang="zh-CN" smtClean="0"/>
              <a:t>YANG </a:t>
            </a:r>
            <a:r>
              <a:rPr lang="en-US" altLang="zh-CN" dirty="0"/>
              <a:t>is a modeling language used to describe the content layer of NETCONF and RESTCONF. The difference between NETCONF and RESTCONF is as follows: RESTCONF constructs the transport layer, messages layer, and operations layer based on HTTP, while NETCONF has defined the operations layer and uses SSH as the transport layer and RPC as the messages layer.</a:t>
            </a:r>
            <a:endParaRPr lang="zh-CN" altLang="zh-CN" dirty="0"/>
          </a:p>
        </p:txBody>
      </p:sp>
    </p:spTree>
    <p:extLst>
      <p:ext uri="{BB962C8B-B14F-4D97-AF65-F5344CB8AC3E}">
        <p14:creationId xmlns:p14="http://schemas.microsoft.com/office/powerpoint/2010/main" val="171232153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555811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5109415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5933099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5091899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37548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161081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SNMP is based on UDP and is stateless, unordered, and unreliable for configuration management.</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SNMP can be configured for only one object, not for one service. During the concurrent configuration of multiple objects, if some objects are successfully configured but some objects fail to be configured, unknown impacts will be caused on the network.</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The SNMP interface is difficult to understand.</a:t>
            </a:r>
            <a:endParaRPr lang="zh-CN" altLang="zh-CN" sz="110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260159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067924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For details, see RFC 3535.</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Different IETF work groups and drafts gradually meet 14 requirements.</a:t>
            </a:r>
            <a:endParaRPr lang="zh-CN" altLang="zh-CN" sz="110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42661931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4.3-修订">
    <p:spTree>
      <p:nvGrpSpPr>
        <p:cNvPr id="1" name=""/>
        <p:cNvGrpSpPr/>
        <p:nvPr/>
      </p:nvGrpSpPr>
      <p:grpSpPr>
        <a:xfrm>
          <a:off x="0" y="0"/>
          <a:ext cx="0" cy="0"/>
          <a:chOff x="0" y="0"/>
          <a:chExt cx="0" cy="0"/>
        </a:xfrm>
      </p:grpSpPr>
      <p:sp>
        <p:nvSpPr>
          <p:cNvPr id="63" name="Rectangle 2">
            <a:extLst>
              <a:ext uri="{FF2B5EF4-FFF2-40B4-BE49-F238E27FC236}">
                <a16:creationId xmlns:a16="http://schemas.microsoft.com/office/drawing/2014/main" xmlns="" id="{8EB5E1EE-BB41-4076-B52C-798CFC222CEA}"/>
              </a:ext>
            </a:extLst>
          </p:cNvPr>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64" name="Text Box 58">
            <a:extLst>
              <a:ext uri="{FF2B5EF4-FFF2-40B4-BE49-F238E27FC236}">
                <a16:creationId xmlns:a16="http://schemas.microsoft.com/office/drawing/2014/main" xmlns="" id="{C519CBD8-DC4F-4BFB-95DE-3FB1A2D63318}"/>
              </a:ext>
            </a:extLst>
          </p:cNvPr>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65" name="Group 3">
            <a:extLst>
              <a:ext uri="{FF2B5EF4-FFF2-40B4-BE49-F238E27FC236}">
                <a16:creationId xmlns:a16="http://schemas.microsoft.com/office/drawing/2014/main" xmlns="" id="{3AAFE3AD-3406-40ED-A5F9-FC2F78F6D543}"/>
              </a:ext>
            </a:extLst>
          </p:cNvPr>
          <p:cNvGraphicFramePr>
            <a:graphicFrameLocks noGrp="1"/>
          </p:cNvGraphicFramePr>
          <p:nvPr userDrawn="1">
            <p:extLst>
              <p:ext uri="{D42A27DB-BD31-4B8C-83A1-F6EECF244321}">
                <p14:modId xmlns:p14="http://schemas.microsoft.com/office/powerpoint/2010/main" val="4090767203"/>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66" name="Group 21">
            <a:extLst>
              <a:ext uri="{FF2B5EF4-FFF2-40B4-BE49-F238E27FC236}">
                <a16:creationId xmlns:a16="http://schemas.microsoft.com/office/drawing/2014/main" xmlns="" id="{1A202698-ED53-412B-B37E-7098DCDA7A21}"/>
              </a:ext>
            </a:extLst>
          </p:cNvPr>
          <p:cNvGraphicFramePr>
            <a:graphicFrameLocks noGrp="1"/>
          </p:cNvGraphicFramePr>
          <p:nvPr userDrawn="1">
            <p:extLst>
              <p:ext uri="{D42A27DB-BD31-4B8C-83A1-F6EECF244321}">
                <p14:modId xmlns:p14="http://schemas.microsoft.com/office/powerpoint/2010/main" val="3248889743"/>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67" name="文本占位符 7">
            <a:extLst>
              <a:ext uri="{FF2B5EF4-FFF2-40B4-BE49-F238E27FC236}">
                <a16:creationId xmlns:a16="http://schemas.microsoft.com/office/drawing/2014/main" xmlns="" id="{C8D7AD58-BF08-4863-AAA9-3C03784EE5C3}"/>
              </a:ext>
            </a:extLst>
          </p:cNvPr>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68" name="文本占位符 7">
            <a:extLst>
              <a:ext uri="{FF2B5EF4-FFF2-40B4-BE49-F238E27FC236}">
                <a16:creationId xmlns:a16="http://schemas.microsoft.com/office/drawing/2014/main" xmlns="" id="{C1E4B9BD-02D1-4977-A1F2-EA5C5E4AADAC}"/>
              </a:ext>
            </a:extLst>
          </p:cNvPr>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69" name="文本占位符 7">
            <a:extLst>
              <a:ext uri="{FF2B5EF4-FFF2-40B4-BE49-F238E27FC236}">
                <a16:creationId xmlns:a16="http://schemas.microsoft.com/office/drawing/2014/main" xmlns="" id="{845D7A8E-ED9C-4950-A1B0-772DB068B8AB}"/>
              </a:ext>
            </a:extLst>
          </p:cNvPr>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0" name="文本占位符 7">
            <a:extLst>
              <a:ext uri="{FF2B5EF4-FFF2-40B4-BE49-F238E27FC236}">
                <a16:creationId xmlns:a16="http://schemas.microsoft.com/office/drawing/2014/main" xmlns="" id="{672930CE-C27D-4394-99AD-83EEC4A93853}"/>
              </a:ext>
            </a:extLst>
          </p:cNvPr>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1" name="文本占位符 7">
            <a:extLst>
              <a:ext uri="{FF2B5EF4-FFF2-40B4-BE49-F238E27FC236}">
                <a16:creationId xmlns:a16="http://schemas.microsoft.com/office/drawing/2014/main" xmlns="" id="{EF9414F3-1918-472B-8D71-AEAFBADCB178}"/>
              </a:ext>
            </a:extLst>
          </p:cNvPr>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2" name="文本占位符 7">
            <a:extLst>
              <a:ext uri="{FF2B5EF4-FFF2-40B4-BE49-F238E27FC236}">
                <a16:creationId xmlns:a16="http://schemas.microsoft.com/office/drawing/2014/main" xmlns="" id="{D9180FCA-43C0-4864-BD23-2D9822D934C2}"/>
              </a:ext>
            </a:extLst>
          </p:cNvPr>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3" name="文本占位符 7">
            <a:extLst>
              <a:ext uri="{FF2B5EF4-FFF2-40B4-BE49-F238E27FC236}">
                <a16:creationId xmlns:a16="http://schemas.microsoft.com/office/drawing/2014/main" xmlns="" id="{9E37AEA5-CD50-4256-978C-AD41817FA5BA}"/>
              </a:ext>
            </a:extLst>
          </p:cNvPr>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4" name="文本占位符 7">
            <a:extLst>
              <a:ext uri="{FF2B5EF4-FFF2-40B4-BE49-F238E27FC236}">
                <a16:creationId xmlns:a16="http://schemas.microsoft.com/office/drawing/2014/main" xmlns="" id="{03042BE2-FFBC-4B22-BDF2-64031F41CC4E}"/>
              </a:ext>
            </a:extLst>
          </p:cNvPr>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5" name="文本占位符 7">
            <a:extLst>
              <a:ext uri="{FF2B5EF4-FFF2-40B4-BE49-F238E27FC236}">
                <a16:creationId xmlns:a16="http://schemas.microsoft.com/office/drawing/2014/main" xmlns="" id="{5DA47CEE-5614-49D0-80BA-16D8406E9DF0}"/>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6" name="文本占位符 7">
            <a:extLst>
              <a:ext uri="{FF2B5EF4-FFF2-40B4-BE49-F238E27FC236}">
                <a16:creationId xmlns:a16="http://schemas.microsoft.com/office/drawing/2014/main" xmlns="" id="{19908707-4581-4C0F-86F7-465E7136252C}"/>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7" name="文本占位符 7">
            <a:extLst>
              <a:ext uri="{FF2B5EF4-FFF2-40B4-BE49-F238E27FC236}">
                <a16:creationId xmlns:a16="http://schemas.microsoft.com/office/drawing/2014/main" xmlns="" id="{4A96AABB-8CCF-4777-9F14-D13409DBA370}"/>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8" name="文本占位符 7">
            <a:extLst>
              <a:ext uri="{FF2B5EF4-FFF2-40B4-BE49-F238E27FC236}">
                <a16:creationId xmlns:a16="http://schemas.microsoft.com/office/drawing/2014/main" xmlns="" id="{5366BBA7-7780-4BF8-BFBC-D8FC349DF3AA}"/>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9" name="文本占位符 7">
            <a:extLst>
              <a:ext uri="{FF2B5EF4-FFF2-40B4-BE49-F238E27FC236}">
                <a16:creationId xmlns:a16="http://schemas.microsoft.com/office/drawing/2014/main" xmlns="" id="{9C3754EA-7FD3-4256-916F-417412D43F86}"/>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0" name="文本占位符 7">
            <a:extLst>
              <a:ext uri="{FF2B5EF4-FFF2-40B4-BE49-F238E27FC236}">
                <a16:creationId xmlns:a16="http://schemas.microsoft.com/office/drawing/2014/main" xmlns="" id="{002DB3B0-0481-4570-A7C1-65F935BE4432}"/>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1" name="文本占位符 7">
            <a:extLst>
              <a:ext uri="{FF2B5EF4-FFF2-40B4-BE49-F238E27FC236}">
                <a16:creationId xmlns:a16="http://schemas.microsoft.com/office/drawing/2014/main" xmlns="" id="{9E14AC63-C9DD-4FBA-9CBF-B7053102F678}"/>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2" name="文本占位符 7">
            <a:extLst>
              <a:ext uri="{FF2B5EF4-FFF2-40B4-BE49-F238E27FC236}">
                <a16:creationId xmlns:a16="http://schemas.microsoft.com/office/drawing/2014/main" xmlns="" id="{429E7CD5-8B44-410B-A768-64DB14D1AD3B}"/>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3" name="文本占位符 7">
            <a:extLst>
              <a:ext uri="{FF2B5EF4-FFF2-40B4-BE49-F238E27FC236}">
                <a16:creationId xmlns:a16="http://schemas.microsoft.com/office/drawing/2014/main" xmlns="" id="{4ABBD4C1-AFF8-41FA-9A33-1218BEEA9CE4}"/>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4" name="文本占位符 7">
            <a:extLst>
              <a:ext uri="{FF2B5EF4-FFF2-40B4-BE49-F238E27FC236}">
                <a16:creationId xmlns:a16="http://schemas.microsoft.com/office/drawing/2014/main" xmlns="" id="{C9231021-4837-4962-9935-F129AFFE2CE8}"/>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5" name="文本占位符 7">
            <a:extLst>
              <a:ext uri="{FF2B5EF4-FFF2-40B4-BE49-F238E27FC236}">
                <a16:creationId xmlns:a16="http://schemas.microsoft.com/office/drawing/2014/main" xmlns="" id="{790795CA-BDE6-4EE2-85A5-C9D47811B9F0}"/>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6" name="文本占位符 7">
            <a:extLst>
              <a:ext uri="{FF2B5EF4-FFF2-40B4-BE49-F238E27FC236}">
                <a16:creationId xmlns:a16="http://schemas.microsoft.com/office/drawing/2014/main" xmlns="" id="{D0919409-3058-4E8D-8FAD-90672AFB1DB3}"/>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7" name="文本占位符 7">
            <a:extLst>
              <a:ext uri="{FF2B5EF4-FFF2-40B4-BE49-F238E27FC236}">
                <a16:creationId xmlns:a16="http://schemas.microsoft.com/office/drawing/2014/main" xmlns="" id="{A4C58E78-CBC6-4CE1-8B72-367541089A7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8" name="文本占位符 7">
            <a:extLst>
              <a:ext uri="{FF2B5EF4-FFF2-40B4-BE49-F238E27FC236}">
                <a16:creationId xmlns:a16="http://schemas.microsoft.com/office/drawing/2014/main" xmlns="" id="{49F82308-4B8A-4543-9DDA-05AB01C86CF5}"/>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9" name="文本占位符 7">
            <a:extLst>
              <a:ext uri="{FF2B5EF4-FFF2-40B4-BE49-F238E27FC236}">
                <a16:creationId xmlns:a16="http://schemas.microsoft.com/office/drawing/2014/main" xmlns="" id="{B7D15B88-96F8-4D37-A807-81A4E7E8229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0" name="文本占位符 7">
            <a:extLst>
              <a:ext uri="{FF2B5EF4-FFF2-40B4-BE49-F238E27FC236}">
                <a16:creationId xmlns:a16="http://schemas.microsoft.com/office/drawing/2014/main" xmlns="" id="{776E1FAB-A96C-41F0-B091-E9ED8AB2E7DC}"/>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91" name="文本占位符 7">
            <a:extLst>
              <a:ext uri="{FF2B5EF4-FFF2-40B4-BE49-F238E27FC236}">
                <a16:creationId xmlns:a16="http://schemas.microsoft.com/office/drawing/2014/main" xmlns="" id="{6ED85261-3B44-49B1-879F-F93AA1736858}"/>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2" name="文本占位符 7">
            <a:extLst>
              <a:ext uri="{FF2B5EF4-FFF2-40B4-BE49-F238E27FC236}">
                <a16:creationId xmlns:a16="http://schemas.microsoft.com/office/drawing/2014/main" xmlns="" id="{41C6D1D8-FA2D-49DE-8A83-6670E25F07D8}"/>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3" name="文本占位符 7">
            <a:extLst>
              <a:ext uri="{FF2B5EF4-FFF2-40B4-BE49-F238E27FC236}">
                <a16:creationId xmlns:a16="http://schemas.microsoft.com/office/drawing/2014/main" xmlns="" id="{9D44EB0B-6BAA-4327-B232-0B53A3A48707}"/>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4" name="文本占位符 7">
            <a:extLst>
              <a:ext uri="{FF2B5EF4-FFF2-40B4-BE49-F238E27FC236}">
                <a16:creationId xmlns:a16="http://schemas.microsoft.com/office/drawing/2014/main" xmlns="" id="{9FD8753F-9F05-4D6A-9E57-60809D2960BE}"/>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609404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3#思考题">
    <p:spTree>
      <p:nvGrpSpPr>
        <p:cNvPr id="1" name=""/>
        <p:cNvGrpSpPr/>
        <p:nvPr/>
      </p:nvGrpSpPr>
      <p:grpSpPr>
        <a:xfrm>
          <a:off x="0" y="0"/>
          <a:ext cx="0" cy="0"/>
          <a:chOff x="0" y="0"/>
          <a:chExt cx="0" cy="0"/>
        </a:xfrm>
      </p:grpSpPr>
      <p:sp>
        <p:nvSpPr>
          <p:cNvPr id="42" name="文本占位符 6">
            <a:extLst>
              <a:ext uri="{FF2B5EF4-FFF2-40B4-BE49-F238E27FC236}">
                <a16:creationId xmlns:a16="http://schemas.microsoft.com/office/drawing/2014/main" xmlns=""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a16="http://schemas.microsoft.com/office/drawing/2014/main" xmlns=""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a16="http://schemas.microsoft.com/office/drawing/2014/main" xmlns=""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a16="http://schemas.microsoft.com/office/drawing/2014/main" xmlns=""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a16="http://schemas.microsoft.com/office/drawing/2014/main" xmlns=""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a16="http://schemas.microsoft.com/office/drawing/2014/main" xmlns=""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a16="http://schemas.microsoft.com/office/drawing/2014/main" xmlns=""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a16="http://schemas.microsoft.com/office/drawing/2014/main" xmlns=""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a16="http://schemas.microsoft.com/office/drawing/2014/main" xmlns=""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a16="http://schemas.microsoft.com/office/drawing/2014/main" xmlns=""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a16="http://schemas.microsoft.com/office/drawing/2014/main" xmlns=""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a16="http://schemas.microsoft.com/office/drawing/2014/main" xmlns=""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a16="http://schemas.microsoft.com/office/drawing/2014/main" xmlns=""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a16="http://schemas.microsoft.com/office/drawing/2014/main" xmlns=""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a16="http://schemas.microsoft.com/office/drawing/2014/main" xmlns=""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a16="http://schemas.microsoft.com/office/drawing/2014/main" xmlns=""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a16="http://schemas.microsoft.com/office/drawing/2014/main" xmlns=""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a16="http://schemas.microsoft.com/office/drawing/2014/main" xmlns=""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a16="http://schemas.microsoft.com/office/drawing/2014/main" xmlns=""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a16="http://schemas.microsoft.com/office/drawing/2014/main" xmlns=""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3#本节小结(可选)">
    <p:spTree>
      <p:nvGrpSpPr>
        <p:cNvPr id="1" name=""/>
        <p:cNvGrpSpPr/>
        <p:nvPr/>
      </p:nvGrpSpPr>
      <p:grpSpPr>
        <a:xfrm>
          <a:off x="0" y="0"/>
          <a:ext cx="0" cy="0"/>
          <a:chOff x="0" y="0"/>
          <a:chExt cx="0" cy="0"/>
        </a:xfrm>
      </p:grpSpPr>
      <p:sp>
        <p:nvSpPr>
          <p:cNvPr id="17" name="文本占位符 6">
            <a:extLst>
              <a:ext uri="{FF2B5EF4-FFF2-40B4-BE49-F238E27FC236}">
                <a16:creationId xmlns:a16="http://schemas.microsoft.com/office/drawing/2014/main" xmlns=""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a16="http://schemas.microsoft.com/office/drawing/2014/main" xmlns=""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a16="http://schemas.microsoft.com/office/drawing/2014/main" xmlns=""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a16="http://schemas.microsoft.com/office/drawing/2014/main" xmlns=""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a16="http://schemas.microsoft.com/office/drawing/2014/main" xmlns=""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a16="http://schemas.microsoft.com/office/drawing/2014/main" xmlns=""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a16="http://schemas.microsoft.com/office/drawing/2014/main" xmlns=""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3#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226273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a16="http://schemas.microsoft.com/office/drawing/2014/main" xmlns=""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a16="http://schemas.microsoft.com/office/drawing/2014/main" xmlns=""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a16="http://schemas.microsoft.com/office/drawing/2014/main" xmlns=""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a16="http://schemas.microsoft.com/office/drawing/2014/main" xmlns=""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a16="http://schemas.microsoft.com/office/drawing/2014/main" xmlns=""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a16="http://schemas.microsoft.com/office/drawing/2014/main" xmlns=""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a16="http://schemas.microsoft.com/office/drawing/2014/main" xmlns=""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a16="http://schemas.microsoft.com/office/drawing/2014/main" xmlns=""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a16="http://schemas.microsoft.com/office/drawing/2014/main" xmlns=""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3#学习推荐(可选)">
    <p:spTree>
      <p:nvGrpSpPr>
        <p:cNvPr id="1" name=""/>
        <p:cNvGrpSpPr/>
        <p:nvPr/>
      </p:nvGrpSpPr>
      <p:grpSpPr>
        <a:xfrm>
          <a:off x="0" y="0"/>
          <a:ext cx="0" cy="0"/>
          <a:chOff x="0" y="0"/>
          <a:chExt cx="0" cy="0"/>
        </a:xfrm>
      </p:grpSpPr>
      <p:sp>
        <p:nvSpPr>
          <p:cNvPr id="24" name="文本占位符 6">
            <a:extLst>
              <a:ext uri="{FF2B5EF4-FFF2-40B4-BE49-F238E27FC236}">
                <a16:creationId xmlns:a16="http://schemas.microsoft.com/office/drawing/2014/main" xmlns=""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a16="http://schemas.microsoft.com/office/drawing/2014/main" xmlns=""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a16="http://schemas.microsoft.com/office/drawing/2014/main" xmlns=""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a16="http://schemas.microsoft.com/office/drawing/2014/main" xmlns=""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a16="http://schemas.microsoft.com/office/drawing/2014/main" xmlns=""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a16="http://schemas.microsoft.com/office/drawing/2014/main" xmlns=""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a16="http://schemas.microsoft.com/office/drawing/2014/main" xmlns=""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a16="http://schemas.microsoft.com/office/drawing/2014/main" xmlns=""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a16="http://schemas.microsoft.com/office/drawing/2014/main" xmlns=""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a16="http://schemas.microsoft.com/office/drawing/2014/main" xmlns=""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a16="http://schemas.microsoft.com/office/drawing/2014/main" xmlns=""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a16="http://schemas.microsoft.com/office/drawing/2014/main" xmlns=""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a16="http://schemas.microsoft.com/office/drawing/2014/main" xmlns=""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a16="http://schemas.microsoft.com/office/drawing/2014/main" xmlns=""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a16="http://schemas.microsoft.com/office/drawing/2014/main" xmlns=""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a16="http://schemas.microsoft.com/office/drawing/2014/main" xmlns=""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3-封面">
    <p:spTree>
      <p:nvGrpSpPr>
        <p:cNvPr id="1" name=""/>
        <p:cNvGrpSpPr/>
        <p:nvPr/>
      </p:nvGrpSpPr>
      <p:grpSpPr>
        <a:xfrm>
          <a:off x="0" y="0"/>
          <a:ext cx="0" cy="0"/>
          <a:chOff x="0" y="0"/>
          <a:chExt cx="0" cy="0"/>
        </a:xfrm>
      </p:grpSpPr>
      <p:pic>
        <p:nvPicPr>
          <p:cNvPr id="20" name="Picture 4">
            <a:extLst>
              <a:ext uri="{FF2B5EF4-FFF2-40B4-BE49-F238E27FC236}">
                <a16:creationId xmlns:a16="http://schemas.microsoft.com/office/drawing/2014/main" xmlns=""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a16="http://schemas.microsoft.com/office/drawing/2014/main" xmlns=""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a16="http://schemas.microsoft.com/office/drawing/2014/main" xmlns=""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a16="http://schemas.microsoft.com/office/drawing/2014/main" xmlns=""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a16="http://schemas.microsoft.com/office/drawing/2014/main" xmlns=""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3-前言">
    <p:spTree>
      <p:nvGrpSpPr>
        <p:cNvPr id="1" name=""/>
        <p:cNvGrpSpPr/>
        <p:nvPr/>
      </p:nvGrpSpPr>
      <p:grpSpPr>
        <a:xfrm>
          <a:off x="0" y="0"/>
          <a:ext cx="0" cy="0"/>
          <a:chOff x="0" y="0"/>
          <a:chExt cx="0" cy="0"/>
        </a:xfrm>
      </p:grpSpPr>
      <p:sp>
        <p:nvSpPr>
          <p:cNvPr id="49" name="文本占位符 6">
            <a:extLst>
              <a:ext uri="{FF2B5EF4-FFF2-40B4-BE49-F238E27FC236}">
                <a16:creationId xmlns:a16="http://schemas.microsoft.com/office/drawing/2014/main" xmlns=""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a16="http://schemas.microsoft.com/office/drawing/2014/main" xmlns=""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a16="http://schemas.microsoft.com/office/drawing/2014/main" xmlns=""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a16="http://schemas.microsoft.com/office/drawing/2014/main" xmlns=""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a16="http://schemas.microsoft.com/office/drawing/2014/main" xmlns=""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a16="http://schemas.microsoft.com/office/drawing/2014/main" xmlns=""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a16="http://schemas.microsoft.com/office/drawing/2014/main" xmlns=""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a16="http://schemas.microsoft.com/office/drawing/2014/main" xmlns=""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a16="http://schemas.microsoft.com/office/drawing/2014/main" xmlns=""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a16="http://schemas.microsoft.com/office/drawing/2014/main" xmlns=""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a16="http://schemas.microsoft.com/office/drawing/2014/main" xmlns=""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a16="http://schemas.microsoft.com/office/drawing/2014/main" xmlns=""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3">
    <p:spTree>
      <p:nvGrpSpPr>
        <p:cNvPr id="1" name=""/>
        <p:cNvGrpSpPr/>
        <p:nvPr/>
      </p:nvGrpSpPr>
      <p:grpSpPr>
        <a:xfrm>
          <a:off x="0" y="0"/>
          <a:ext cx="0" cy="0"/>
          <a:chOff x="0" y="0"/>
          <a:chExt cx="0" cy="0"/>
        </a:xfrm>
      </p:grpSpPr>
      <p:sp>
        <p:nvSpPr>
          <p:cNvPr id="41" name="TextBox 10">
            <a:extLst>
              <a:ext uri="{FF2B5EF4-FFF2-40B4-BE49-F238E27FC236}">
                <a16:creationId xmlns:a16="http://schemas.microsoft.com/office/drawing/2014/main" xmlns="" id="{F902D1C6-F660-4A5B-9723-3132BF7062CA}"/>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42" name="Freeform 9">
            <a:extLst>
              <a:ext uri="{FF2B5EF4-FFF2-40B4-BE49-F238E27FC236}">
                <a16:creationId xmlns:a16="http://schemas.microsoft.com/office/drawing/2014/main" xmlns="" id="{F696D86C-6DC3-414E-A929-5F283A4D79B9}"/>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43" name="Freeform 11">
            <a:extLst>
              <a:ext uri="{FF2B5EF4-FFF2-40B4-BE49-F238E27FC236}">
                <a16:creationId xmlns:a16="http://schemas.microsoft.com/office/drawing/2014/main" xmlns="" id="{708E1C34-DC20-4488-B77D-AC1A6D70ED0B}"/>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44" name="组合 43">
            <a:extLst>
              <a:ext uri="{FF2B5EF4-FFF2-40B4-BE49-F238E27FC236}">
                <a16:creationId xmlns:a16="http://schemas.microsoft.com/office/drawing/2014/main" xmlns="" id="{3EA294EE-AA0E-4058-A97F-BE215F815E04}"/>
              </a:ext>
            </a:extLst>
          </p:cNvPr>
          <p:cNvGrpSpPr/>
          <p:nvPr userDrawn="1"/>
        </p:nvGrpSpPr>
        <p:grpSpPr>
          <a:xfrm>
            <a:off x="443372" y="440668"/>
            <a:ext cx="533970" cy="533470"/>
            <a:chOff x="2960687" y="4865687"/>
            <a:chExt cx="1698626" cy="1697038"/>
          </a:xfrm>
          <a:solidFill>
            <a:schemeClr val="bg1"/>
          </a:solidFill>
        </p:grpSpPr>
        <p:sp>
          <p:nvSpPr>
            <p:cNvPr id="45" name="Freeform 6">
              <a:extLst>
                <a:ext uri="{FF2B5EF4-FFF2-40B4-BE49-F238E27FC236}">
                  <a16:creationId xmlns:a16="http://schemas.microsoft.com/office/drawing/2014/main" xmlns="" id="{54429A12-14D4-4E2F-A1F5-849279EDA40B}"/>
                </a:ext>
              </a:extLst>
            </p:cNvPr>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6" name="Freeform 7">
              <a:extLst>
                <a:ext uri="{FF2B5EF4-FFF2-40B4-BE49-F238E27FC236}">
                  <a16:creationId xmlns:a16="http://schemas.microsoft.com/office/drawing/2014/main" xmlns="" id="{BDF5F100-F0E0-4984-A8B8-B2E89DD1FF75}"/>
                </a:ext>
              </a:extLst>
            </p:cNvPr>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7" name="Freeform 8">
              <a:extLst>
                <a:ext uri="{FF2B5EF4-FFF2-40B4-BE49-F238E27FC236}">
                  <a16:creationId xmlns:a16="http://schemas.microsoft.com/office/drawing/2014/main" xmlns="" id="{49BD50E1-D0D8-4CA7-861A-A17CE81701C7}"/>
                </a:ext>
              </a:extLst>
            </p:cNvPr>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8" name="Freeform 9">
              <a:extLst>
                <a:ext uri="{FF2B5EF4-FFF2-40B4-BE49-F238E27FC236}">
                  <a16:creationId xmlns:a16="http://schemas.microsoft.com/office/drawing/2014/main" xmlns="" id="{9AFD2171-9AC5-4D13-8627-B417FD599268}"/>
                </a:ext>
              </a:extLst>
            </p:cNvPr>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9" name="Freeform 10">
              <a:extLst>
                <a:ext uri="{FF2B5EF4-FFF2-40B4-BE49-F238E27FC236}">
                  <a16:creationId xmlns:a16="http://schemas.microsoft.com/office/drawing/2014/main" xmlns="" id="{D6522BD6-863A-4C5D-86FA-963CC64970DE}"/>
                </a:ext>
              </a:extLst>
            </p:cNvPr>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a16="http://schemas.microsoft.com/office/drawing/2014/main" xmlns="" id="{C5105B76-E2E4-4966-A89C-BDDADE0C49C9}"/>
                </a:ext>
              </a:extLst>
            </p:cNvPr>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51" name="Freeform 6">
            <a:extLst>
              <a:ext uri="{FF2B5EF4-FFF2-40B4-BE49-F238E27FC236}">
                <a16:creationId xmlns:a16="http://schemas.microsoft.com/office/drawing/2014/main" xmlns="" id="{E99927AF-FE37-4B6A-9DDB-8C7385585044}"/>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a16="http://schemas.microsoft.com/office/drawing/2014/main" xmlns="" id="{1A41FA38-F92F-4F8F-BB7A-E1971C18A4A5}"/>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3" name="内容占位符 6">
            <a:extLst>
              <a:ext uri="{FF2B5EF4-FFF2-40B4-BE49-F238E27FC236}">
                <a16:creationId xmlns:a16="http://schemas.microsoft.com/office/drawing/2014/main" xmlns="" id="{B73CEF41-4D17-4B86-B4D8-E5BC4BC761DD}"/>
              </a:ext>
            </a:extLst>
          </p:cNvPr>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970679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3-目录">
    <p:spTree>
      <p:nvGrpSpPr>
        <p:cNvPr id="1" name=""/>
        <p:cNvGrpSpPr/>
        <p:nvPr/>
      </p:nvGrpSpPr>
      <p:grpSpPr>
        <a:xfrm>
          <a:off x="0" y="0"/>
          <a:ext cx="0" cy="0"/>
          <a:chOff x="0" y="0"/>
          <a:chExt cx="0" cy="0"/>
        </a:xfrm>
      </p:grpSpPr>
      <p:sp>
        <p:nvSpPr>
          <p:cNvPr id="48" name="TextBox 10">
            <a:extLst>
              <a:ext uri="{FF2B5EF4-FFF2-40B4-BE49-F238E27FC236}">
                <a16:creationId xmlns:a16="http://schemas.microsoft.com/office/drawing/2014/main" xmlns=""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a16="http://schemas.microsoft.com/office/drawing/2014/main" xmlns=""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a16="http://schemas.microsoft.com/office/drawing/2014/main" xmlns=""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a16="http://schemas.microsoft.com/office/drawing/2014/main" xmlns=""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a16="http://schemas.microsoft.com/office/drawing/2014/main" xmlns=""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a16="http://schemas.microsoft.com/office/drawing/2014/main" xmlns=""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a16="http://schemas.microsoft.com/office/drawing/2014/main" xmlns=""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a16="http://schemas.microsoft.com/office/drawing/2014/main" xmlns=""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a16="http://schemas.microsoft.com/office/drawing/2014/main" xmlns=""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a16="http://schemas.microsoft.com/office/drawing/2014/main" xmlns=""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a16="http://schemas.microsoft.com/office/drawing/2014/main" xmlns=""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a16="http://schemas.microsoft.com/office/drawing/2014/main" xmlns=""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a16="http://schemas.microsoft.com/office/drawing/2014/main" xmlns=""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a16="http://schemas.microsoft.com/office/drawing/2014/main" xmlns=""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a16="http://schemas.microsoft.com/office/drawing/2014/main" xmlns=""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a16="http://schemas.microsoft.com/office/drawing/2014/main" xmlns=""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a16="http://schemas.microsoft.com/office/drawing/2014/main" xmlns=""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a16="http://schemas.microsoft.com/office/drawing/2014/main" xmlns=""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a16="http://schemas.microsoft.com/office/drawing/2014/main" xmlns=""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a16="http://schemas.microsoft.com/office/drawing/2014/main" xmlns=""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a16="http://schemas.microsoft.com/office/drawing/2014/main" xmlns=""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a16="http://schemas.microsoft.com/office/drawing/2014/main" xmlns=""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a16="http://schemas.microsoft.com/office/drawing/2014/main" xmlns=""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dirty="0"/>
              <a:t>Directory </a:t>
            </a:r>
          </a:p>
          <a:p>
            <a:pPr marL="653788" lvl="1" indent="-457017">
              <a:buSzPct val="100000"/>
              <a:buFont typeface="+mj-lt"/>
              <a:buAutoNum type="arabicPeriod"/>
            </a:pPr>
            <a:endParaRPr lang="en-US" altLang="zh-CN" dirty="0"/>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3#标题和内容">
    <p:spTree>
      <p:nvGrpSpPr>
        <p:cNvPr id="1" name=""/>
        <p:cNvGrpSpPr/>
        <p:nvPr/>
      </p:nvGrpSpPr>
      <p:grpSpPr>
        <a:xfrm>
          <a:off x="0" y="0"/>
          <a:ext cx="0" cy="0"/>
          <a:chOff x="0" y="0"/>
          <a:chExt cx="0" cy="0"/>
        </a:xfrm>
      </p:grpSpPr>
      <p:sp>
        <p:nvSpPr>
          <p:cNvPr id="15" name="内容占位符 6">
            <a:extLst>
              <a:ext uri="{FF2B5EF4-FFF2-40B4-BE49-F238E27FC236}">
                <a16:creationId xmlns:a16="http://schemas.microsoft.com/office/drawing/2014/main" xmlns=""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a16="http://schemas.microsoft.com/office/drawing/2014/main" xmlns=""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a16="http://schemas.microsoft.com/office/drawing/2014/main" xmlns=""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a16="http://schemas.microsoft.com/office/drawing/2014/main" xmlns=""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a16="http://schemas.microsoft.com/office/drawing/2014/main" xmlns=""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a16="http://schemas.microsoft.com/office/drawing/2014/main" xmlns=""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a16="http://schemas.microsoft.com/office/drawing/2014/main" xmlns=""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3#本节概述和学习目标(可选)">
    <p:spTree>
      <p:nvGrpSpPr>
        <p:cNvPr id="1" name=""/>
        <p:cNvGrpSpPr/>
        <p:nvPr/>
      </p:nvGrpSpPr>
      <p:grpSpPr>
        <a:xfrm>
          <a:off x="0" y="0"/>
          <a:ext cx="0" cy="0"/>
          <a:chOff x="0" y="0"/>
          <a:chExt cx="0" cy="0"/>
        </a:xfrm>
      </p:grpSpPr>
      <p:sp>
        <p:nvSpPr>
          <p:cNvPr id="39" name="文本占位符 6">
            <a:extLst>
              <a:ext uri="{FF2B5EF4-FFF2-40B4-BE49-F238E27FC236}">
                <a16:creationId xmlns:a16="http://schemas.microsoft.com/office/drawing/2014/main" xmlns=""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a16="http://schemas.microsoft.com/office/drawing/2014/main" xmlns=""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a16="http://schemas.microsoft.com/office/drawing/2014/main" xmlns=""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a16="http://schemas.microsoft.com/office/drawing/2014/main" xmlns=""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a16="http://schemas.microsoft.com/office/drawing/2014/main" xmlns=""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a16="http://schemas.microsoft.com/office/drawing/2014/main" xmlns=""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a16="http://schemas.microsoft.com/office/drawing/2014/main" xmlns=""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3#仅标题">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xmlns=""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a16="http://schemas.microsoft.com/office/drawing/2014/main" xmlns=""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a16="http://schemas.microsoft.com/office/drawing/2014/main" xmlns=""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a16="http://schemas.microsoft.com/office/drawing/2014/main" xmlns=""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4.3#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a16="http://schemas.microsoft.com/office/drawing/2014/main" xmlns=""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a16="http://schemas.microsoft.com/office/drawing/2014/main" xmlns=""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a16="http://schemas.microsoft.com/office/drawing/2014/main" xmlns=""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a16="http://schemas.microsoft.com/office/drawing/2014/main" xmlns=""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a16="http://schemas.microsoft.com/office/drawing/2014/main" xmlns=""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a16="http://schemas.microsoft.com/office/drawing/2014/main" xmlns=""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xmlns=""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a16="http://schemas.microsoft.com/office/drawing/2014/main" xmlns=""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a16="http://schemas.microsoft.com/office/drawing/2014/main" xmlns=""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a16="http://schemas.microsoft.com/office/drawing/2014/main" xmlns=""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a16="http://schemas.microsoft.com/office/drawing/2014/main" xmlns=""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a16="http://schemas.microsoft.com/office/drawing/2014/main" xmlns=""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a16="http://schemas.microsoft.com/office/drawing/2014/main" xmlns=""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a16="http://schemas.microsoft.com/office/drawing/2014/main" xmlns=""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a16="http://schemas.microsoft.com/office/drawing/2014/main" xmlns=""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a16="http://schemas.microsoft.com/office/drawing/2014/main" xmlns=""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a16="http://schemas.microsoft.com/office/drawing/2014/main" xmlns=""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a16="http://schemas.microsoft.com/office/drawing/2014/main" xmlns=""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a16="http://schemas.microsoft.com/office/drawing/2014/main" xmlns=""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a16="http://schemas.microsoft.com/office/drawing/2014/main" xmlns=""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a16="http://schemas.microsoft.com/office/drawing/2014/main" xmlns=""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a16="http://schemas.microsoft.com/office/drawing/2014/main" xmlns=""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a16="http://schemas.microsoft.com/office/drawing/2014/main" xmlns=""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a16="http://schemas.microsoft.com/office/drawing/2014/main" xmlns=""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a16="http://schemas.microsoft.com/office/drawing/2014/main" xmlns=""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a16="http://schemas.microsoft.com/office/drawing/2014/main" xmlns=""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a16="http://schemas.microsoft.com/office/drawing/2014/main" xmlns=""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a16="http://schemas.microsoft.com/office/drawing/2014/main" xmlns=""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a16="http://schemas.microsoft.com/office/drawing/2014/main" xmlns=""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a16="http://schemas.microsoft.com/office/drawing/2014/main" xmlns=""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a16="http://schemas.microsoft.com/office/drawing/2014/main" xmlns=""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a16="http://schemas.microsoft.com/office/drawing/2014/main" xmlns=""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a16="http://schemas.microsoft.com/office/drawing/2014/main" xmlns=""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a16="http://schemas.microsoft.com/office/drawing/2014/main" xmlns=""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a16="http://schemas.microsoft.com/office/drawing/2014/main" xmlns=""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a16="http://schemas.microsoft.com/office/drawing/2014/main" xmlns=""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a16="http://schemas.microsoft.com/office/drawing/2014/main" xmlns=""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a16="http://schemas.microsoft.com/office/drawing/2014/main" xmlns=""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a16="http://schemas.microsoft.com/office/drawing/2014/main" xmlns=""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a16="http://schemas.microsoft.com/office/drawing/2014/main" xmlns=""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a16="http://schemas.microsoft.com/office/drawing/2014/main" xmlns=""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a16="http://schemas.microsoft.com/office/drawing/2014/main" xmlns=""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a16="http://schemas.microsoft.com/office/drawing/2014/main" xmlns=""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a16="http://schemas.microsoft.com/office/drawing/2014/main" xmlns=""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a16="http://schemas.microsoft.com/office/drawing/2014/main" xmlns=""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a16="http://schemas.microsoft.com/office/drawing/2014/main" xmlns=""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a16="http://schemas.microsoft.com/office/drawing/2014/main" xmlns=""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a16="http://schemas.microsoft.com/office/drawing/2014/main" xmlns=""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a16="http://schemas.microsoft.com/office/drawing/2014/main" xmlns=""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a16="http://schemas.microsoft.com/office/drawing/2014/main" xmlns=""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a16="http://schemas.microsoft.com/office/drawing/2014/main" xmlns=""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a16="http://schemas.microsoft.com/office/drawing/2014/main" xmlns=""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a16="http://schemas.microsoft.com/office/drawing/2014/main" xmlns=""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a16="http://schemas.microsoft.com/office/drawing/2014/main" xmlns=""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73" r:id="rId1"/>
    <p:sldLayoutId id="2147483859" r:id="rId2"/>
    <p:sldLayoutId id="2147483860" r:id="rId3"/>
    <p:sldLayoutId id="2147483874" r:id="rId4"/>
    <p:sldLayoutId id="2147483862" r:id="rId5"/>
    <p:sldLayoutId id="2147483864" r:id="rId6"/>
    <p:sldLayoutId id="2147483863" r:id="rId7"/>
    <p:sldLayoutId id="2147483865" r:id="rId8"/>
    <p:sldLayoutId id="2147483866" r:id="rId9"/>
    <p:sldLayoutId id="2147483867" r:id="rId10"/>
    <p:sldLayoutId id="2147483868" r:id="rId11"/>
    <p:sldLayoutId id="2147483875" r:id="rId12"/>
    <p:sldLayoutId id="2147483870" r:id="rId13"/>
    <p:sldLayoutId id="2147483871" r:id="rId14"/>
    <p:sldLayoutId id="2147483872"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hyperlink" Target="../11%20&#35268;&#33539;&#20462;&#25913;/VRPV8%20NETCONF%20&#32593;&#31649;&#25509;&#21475;&#25991;&#26723;%20V1.6.doc" TargetMode="External"/><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8.xml"/><Relationship Id="rId5" Type="http://schemas.openxmlformats.org/officeDocument/2006/relationships/image" Target="../media/image13.png"/><Relationship Id="rId4" Type="http://schemas.openxmlformats.org/officeDocument/2006/relationships/image" Target="../media/image8.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 name="文本占位符 55"/>
          <p:cNvSpPr>
            <a:spLocks noGrp="1"/>
          </p:cNvSpPr>
          <p:nvPr>
            <p:ph type="body" sz="quarter" idx="17"/>
          </p:nvPr>
        </p:nvSpPr>
        <p:spPr/>
        <p:txBody>
          <a:bodyPr/>
          <a:lstStyle/>
          <a:p>
            <a:endParaRPr lang="zh-CN" altLang="en-US"/>
          </a:p>
        </p:txBody>
      </p:sp>
      <p:sp>
        <p:nvSpPr>
          <p:cNvPr id="57" name="文本占位符 56"/>
          <p:cNvSpPr>
            <a:spLocks noGrp="1"/>
          </p:cNvSpPr>
          <p:nvPr>
            <p:ph type="body" sz="quarter" idx="18"/>
          </p:nvPr>
        </p:nvSpPr>
        <p:spPr/>
        <p:txBody>
          <a:bodyPr/>
          <a:lstStyle/>
          <a:p>
            <a:endParaRPr lang="zh-CN" altLang="en-US"/>
          </a:p>
        </p:txBody>
      </p:sp>
      <p:sp>
        <p:nvSpPr>
          <p:cNvPr id="58" name="文本占位符 57"/>
          <p:cNvSpPr>
            <a:spLocks noGrp="1"/>
          </p:cNvSpPr>
          <p:nvPr>
            <p:ph type="body" sz="quarter" idx="19"/>
          </p:nvPr>
        </p:nvSpPr>
        <p:spPr/>
        <p:txBody>
          <a:bodyPr/>
          <a:lstStyle/>
          <a:p>
            <a:endParaRPr lang="zh-CN" altLang="en-US"/>
          </a:p>
        </p:txBody>
      </p:sp>
      <p:sp>
        <p:nvSpPr>
          <p:cNvPr id="59" name="文本占位符 58"/>
          <p:cNvSpPr>
            <a:spLocks noGrp="1"/>
          </p:cNvSpPr>
          <p:nvPr>
            <p:ph type="body" sz="quarter" idx="20"/>
          </p:nvPr>
        </p:nvSpPr>
        <p:spPr/>
        <p:txBody>
          <a:bodyPr/>
          <a:lstStyle/>
          <a:p>
            <a:endParaRPr lang="zh-CN" altLang="en-US"/>
          </a:p>
        </p:txBody>
      </p:sp>
      <p:sp>
        <p:nvSpPr>
          <p:cNvPr id="74" name="文本占位符 73"/>
          <p:cNvSpPr>
            <a:spLocks noGrp="1"/>
          </p:cNvSpPr>
          <p:nvPr>
            <p:ph type="body" sz="quarter" idx="13"/>
          </p:nvPr>
        </p:nvSpPr>
        <p:spPr/>
        <p:txBody>
          <a:bodyPr/>
          <a:lstStyle/>
          <a:p>
            <a:r>
              <a:rPr lang="en-US"/>
              <a:t>Wan Changli/wx408647</a:t>
            </a:r>
            <a:endParaRPr lang="en-US" altLang="zh-CN" dirty="0"/>
          </a:p>
        </p:txBody>
      </p:sp>
      <p:sp>
        <p:nvSpPr>
          <p:cNvPr id="75" name="文本占位符 74"/>
          <p:cNvSpPr>
            <a:spLocks noGrp="1"/>
          </p:cNvSpPr>
          <p:nvPr>
            <p:ph type="body" sz="quarter" idx="14"/>
          </p:nvPr>
        </p:nvSpPr>
        <p:spPr/>
        <p:txBody>
          <a:bodyPr/>
          <a:lstStyle/>
          <a:p>
            <a:r>
              <a:rPr lang="en-US"/>
              <a:t>2020.12.29</a:t>
            </a:r>
            <a:endParaRPr lang="en-US" altLang="zh-CN" dirty="0"/>
          </a:p>
        </p:txBody>
      </p:sp>
      <p:sp>
        <p:nvSpPr>
          <p:cNvPr id="76" name="文本占位符 75"/>
          <p:cNvSpPr>
            <a:spLocks noGrp="1"/>
          </p:cNvSpPr>
          <p:nvPr>
            <p:ph type="body" sz="quarter" idx="15"/>
          </p:nvPr>
        </p:nvSpPr>
        <p:spPr/>
        <p:txBody>
          <a:bodyPr/>
          <a:lstStyle/>
          <a:p>
            <a:r>
              <a:rPr lang="en-US"/>
              <a:t>Liu Bin/00483614</a:t>
            </a:r>
            <a:endParaRPr lang="en-US" altLang="zh-CN" dirty="0"/>
          </a:p>
        </p:txBody>
      </p:sp>
      <p:sp>
        <p:nvSpPr>
          <p:cNvPr id="55" name="文本占位符 54"/>
          <p:cNvSpPr>
            <a:spLocks noGrp="1"/>
          </p:cNvSpPr>
          <p:nvPr>
            <p:ph type="body" sz="quarter" idx="16"/>
          </p:nvPr>
        </p:nvSpPr>
        <p:spPr/>
        <p:txBody>
          <a:bodyPr/>
          <a:lstStyle/>
          <a:p>
            <a:endParaRPr lang="zh-CN" altLang="en-US"/>
          </a:p>
        </p:txBody>
      </p:sp>
      <p:sp>
        <p:nvSpPr>
          <p:cNvPr id="60" name="文本占位符 59"/>
          <p:cNvSpPr>
            <a:spLocks noGrp="1"/>
          </p:cNvSpPr>
          <p:nvPr>
            <p:ph type="body" sz="quarter" idx="21"/>
          </p:nvPr>
        </p:nvSpPr>
        <p:spPr/>
        <p:txBody>
          <a:bodyPr/>
          <a:lstStyle/>
          <a:p>
            <a:endParaRPr lang="zh-CN" altLang="en-US"/>
          </a:p>
        </p:txBody>
      </p:sp>
      <p:sp>
        <p:nvSpPr>
          <p:cNvPr id="61" name="文本占位符 60"/>
          <p:cNvSpPr>
            <a:spLocks noGrp="1"/>
          </p:cNvSpPr>
          <p:nvPr>
            <p:ph type="body" sz="quarter" idx="22"/>
          </p:nvPr>
        </p:nvSpPr>
        <p:spPr/>
        <p:txBody>
          <a:bodyPr/>
          <a:lstStyle/>
          <a:p>
            <a:endParaRPr lang="zh-CN" altLang="en-US"/>
          </a:p>
        </p:txBody>
      </p:sp>
      <p:sp>
        <p:nvSpPr>
          <p:cNvPr id="62" name="文本占位符 61"/>
          <p:cNvSpPr>
            <a:spLocks noGrp="1"/>
          </p:cNvSpPr>
          <p:nvPr>
            <p:ph type="body" sz="quarter" idx="23"/>
          </p:nvPr>
        </p:nvSpPr>
        <p:spPr/>
        <p:txBody>
          <a:bodyPr/>
          <a:lstStyle/>
          <a:p>
            <a:endParaRPr lang="zh-CN" altLang="en-US"/>
          </a:p>
        </p:txBody>
      </p:sp>
      <p:sp>
        <p:nvSpPr>
          <p:cNvPr id="63" name="文本占位符 62"/>
          <p:cNvSpPr>
            <a:spLocks noGrp="1"/>
          </p:cNvSpPr>
          <p:nvPr>
            <p:ph type="body" sz="quarter" idx="24"/>
          </p:nvPr>
        </p:nvSpPr>
        <p:spPr/>
        <p:txBody>
          <a:bodyPr/>
          <a:lstStyle/>
          <a:p>
            <a:endParaRPr lang="zh-CN" altLang="en-US"/>
          </a:p>
        </p:txBody>
      </p:sp>
      <p:sp>
        <p:nvSpPr>
          <p:cNvPr id="64" name="文本占位符 63"/>
          <p:cNvSpPr>
            <a:spLocks noGrp="1"/>
          </p:cNvSpPr>
          <p:nvPr>
            <p:ph type="body" sz="quarter" idx="25"/>
          </p:nvPr>
        </p:nvSpPr>
        <p:spPr/>
        <p:txBody>
          <a:bodyPr/>
          <a:lstStyle/>
          <a:p>
            <a:endParaRPr lang="zh-CN" altLang="en-US"/>
          </a:p>
        </p:txBody>
      </p:sp>
      <p:sp>
        <p:nvSpPr>
          <p:cNvPr id="65" name="文本占位符 64"/>
          <p:cNvSpPr>
            <a:spLocks noGrp="1"/>
          </p:cNvSpPr>
          <p:nvPr>
            <p:ph type="body" sz="quarter" idx="26"/>
          </p:nvPr>
        </p:nvSpPr>
        <p:spPr/>
        <p:txBody>
          <a:bodyPr/>
          <a:lstStyle/>
          <a:p>
            <a:endParaRPr lang="zh-CN" altLang="en-US"/>
          </a:p>
        </p:txBody>
      </p:sp>
      <p:sp>
        <p:nvSpPr>
          <p:cNvPr id="66" name="文本占位符 65"/>
          <p:cNvSpPr>
            <a:spLocks noGrp="1"/>
          </p:cNvSpPr>
          <p:nvPr>
            <p:ph type="body" sz="quarter" idx="27"/>
          </p:nvPr>
        </p:nvSpPr>
        <p:spPr/>
        <p:txBody>
          <a:bodyPr/>
          <a:lstStyle/>
          <a:p>
            <a:endParaRPr lang="zh-CN" altLang="en-US"/>
          </a:p>
        </p:txBody>
      </p:sp>
      <p:sp>
        <p:nvSpPr>
          <p:cNvPr id="67" name="文本占位符 66"/>
          <p:cNvSpPr>
            <a:spLocks noGrp="1"/>
          </p:cNvSpPr>
          <p:nvPr>
            <p:ph type="body" sz="quarter" idx="28"/>
          </p:nvPr>
        </p:nvSpPr>
        <p:spPr/>
        <p:txBody>
          <a:bodyPr/>
          <a:lstStyle/>
          <a:p>
            <a:endParaRPr lang="zh-CN" altLang="en-US"/>
          </a:p>
        </p:txBody>
      </p:sp>
      <p:sp>
        <p:nvSpPr>
          <p:cNvPr id="68" name="文本占位符 67"/>
          <p:cNvSpPr>
            <a:spLocks noGrp="1"/>
          </p:cNvSpPr>
          <p:nvPr>
            <p:ph type="body" sz="quarter" idx="29"/>
          </p:nvPr>
        </p:nvSpPr>
        <p:spPr/>
        <p:txBody>
          <a:bodyPr/>
          <a:lstStyle/>
          <a:p>
            <a:endParaRPr lang="zh-CN" altLang="en-US"/>
          </a:p>
        </p:txBody>
      </p:sp>
      <p:sp>
        <p:nvSpPr>
          <p:cNvPr id="69" name="文本占位符 68"/>
          <p:cNvSpPr>
            <a:spLocks noGrp="1"/>
          </p:cNvSpPr>
          <p:nvPr>
            <p:ph type="body" sz="quarter" idx="30"/>
          </p:nvPr>
        </p:nvSpPr>
        <p:spPr/>
        <p:txBody>
          <a:bodyPr/>
          <a:lstStyle/>
          <a:p>
            <a:endParaRPr lang="zh-CN" altLang="en-US"/>
          </a:p>
        </p:txBody>
      </p:sp>
      <p:sp>
        <p:nvSpPr>
          <p:cNvPr id="70" name="文本占位符 69"/>
          <p:cNvSpPr>
            <a:spLocks noGrp="1"/>
          </p:cNvSpPr>
          <p:nvPr>
            <p:ph type="body" sz="quarter" idx="31"/>
          </p:nvPr>
        </p:nvSpPr>
        <p:spPr/>
        <p:txBody>
          <a:bodyPr/>
          <a:lstStyle/>
          <a:p>
            <a:endParaRPr lang="zh-CN" altLang="en-US"/>
          </a:p>
        </p:txBody>
      </p:sp>
      <p:sp>
        <p:nvSpPr>
          <p:cNvPr id="71" name="文本占位符 70"/>
          <p:cNvSpPr>
            <a:spLocks noGrp="1"/>
          </p:cNvSpPr>
          <p:nvPr>
            <p:ph type="body" sz="quarter" idx="32"/>
          </p:nvPr>
        </p:nvSpPr>
        <p:spPr/>
        <p:txBody>
          <a:bodyPr/>
          <a:lstStyle/>
          <a:p>
            <a:endParaRPr lang="zh-CN" altLang="en-US"/>
          </a:p>
        </p:txBody>
      </p:sp>
      <p:sp>
        <p:nvSpPr>
          <p:cNvPr id="72" name="文本占位符 71"/>
          <p:cNvSpPr>
            <a:spLocks noGrp="1"/>
          </p:cNvSpPr>
          <p:nvPr>
            <p:ph type="body" sz="quarter" idx="33"/>
          </p:nvPr>
        </p:nvSpPr>
        <p:spPr/>
        <p:txBody>
          <a:bodyPr/>
          <a:lstStyle/>
          <a:p>
            <a:endParaRPr lang="zh-CN" altLang="en-US"/>
          </a:p>
        </p:txBody>
      </p:sp>
      <p:sp>
        <p:nvSpPr>
          <p:cNvPr id="73" name="文本占位符 72"/>
          <p:cNvSpPr>
            <a:spLocks noGrp="1"/>
          </p:cNvSpPr>
          <p:nvPr>
            <p:ph type="body" sz="quarter" idx="34"/>
          </p:nvPr>
        </p:nvSpPr>
        <p:spPr/>
        <p:txBody>
          <a:bodyPr/>
          <a:lstStyle/>
          <a:p>
            <a:endParaRPr lang="zh-CN" altLang="en-US"/>
          </a:p>
        </p:txBody>
      </p:sp>
      <p:sp>
        <p:nvSpPr>
          <p:cNvPr id="77" name="文本占位符 76"/>
          <p:cNvSpPr>
            <a:spLocks noGrp="1"/>
          </p:cNvSpPr>
          <p:nvPr>
            <p:ph type="body" sz="quarter" idx="35"/>
          </p:nvPr>
        </p:nvSpPr>
        <p:spPr/>
        <p:txBody>
          <a:bodyPr/>
          <a:lstStyle/>
          <a:p>
            <a:endParaRPr lang="zh-CN" altLang="en-US"/>
          </a:p>
        </p:txBody>
      </p:sp>
      <p:sp>
        <p:nvSpPr>
          <p:cNvPr id="78" name="文本占位符 77"/>
          <p:cNvSpPr>
            <a:spLocks noGrp="1"/>
          </p:cNvSpPr>
          <p:nvPr>
            <p:ph type="body" sz="quarter" idx="36"/>
          </p:nvPr>
        </p:nvSpPr>
        <p:spPr/>
        <p:txBody>
          <a:bodyPr/>
          <a:lstStyle/>
          <a:p>
            <a:endParaRPr lang="zh-CN" altLang="en-US"/>
          </a:p>
        </p:txBody>
      </p:sp>
      <p:sp>
        <p:nvSpPr>
          <p:cNvPr id="79" name="文本占位符 78"/>
          <p:cNvSpPr>
            <a:spLocks noGrp="1"/>
          </p:cNvSpPr>
          <p:nvPr>
            <p:ph type="body" sz="quarter" idx="37"/>
          </p:nvPr>
        </p:nvSpPr>
        <p:spPr/>
        <p:txBody>
          <a:bodyPr/>
          <a:lstStyle/>
          <a:p>
            <a:endParaRPr lang="zh-CN" altLang="en-US"/>
          </a:p>
        </p:txBody>
      </p:sp>
      <p:sp>
        <p:nvSpPr>
          <p:cNvPr id="80" name="文本占位符 79"/>
          <p:cNvSpPr>
            <a:spLocks noGrp="1"/>
          </p:cNvSpPr>
          <p:nvPr>
            <p:ph type="body" sz="quarter" idx="38"/>
          </p:nvPr>
        </p:nvSpPr>
        <p:spPr/>
        <p:txBody>
          <a:bodyPr/>
          <a:lstStyle/>
          <a:p>
            <a:endParaRPr lang="zh-CN" altLang="en-US"/>
          </a:p>
        </p:txBody>
      </p:sp>
      <p:sp>
        <p:nvSpPr>
          <p:cNvPr id="81" name="文本占位符 80"/>
          <p:cNvSpPr>
            <a:spLocks noGrp="1"/>
          </p:cNvSpPr>
          <p:nvPr>
            <p:ph type="body" sz="quarter" idx="39"/>
          </p:nvPr>
        </p:nvSpPr>
        <p:spPr/>
        <p:txBody>
          <a:bodyPr/>
          <a:lstStyle/>
          <a:p>
            <a:endParaRPr lang="zh-CN" altLang="en-US"/>
          </a:p>
        </p:txBody>
      </p:sp>
      <p:sp>
        <p:nvSpPr>
          <p:cNvPr id="82" name="文本占位符 81"/>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3443645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9548F73-C262-4C0F-AA25-0A0F9DBBFE88}"/>
              </a:ext>
            </a:extLst>
          </p:cNvPr>
          <p:cNvSpPr>
            <a:spLocks noGrp="1"/>
          </p:cNvSpPr>
          <p:nvPr>
            <p:ph type="title"/>
          </p:nvPr>
        </p:nvSpPr>
        <p:spPr/>
        <p:txBody>
          <a:bodyPr/>
          <a:lstStyle/>
          <a:p>
            <a:r>
              <a:rPr lang="en-US"/>
              <a:t>Gradual Implementation of Meeting Conclusions by the IETF Work Group</a:t>
            </a:r>
            <a:endParaRPr lang="en-US" dirty="0"/>
          </a:p>
        </p:txBody>
      </p:sp>
      <p:sp>
        <p:nvSpPr>
          <p:cNvPr id="3" name="Line 15">
            <a:extLst>
              <a:ext uri="{FF2B5EF4-FFF2-40B4-BE49-F238E27FC236}">
                <a16:creationId xmlns:a16="http://schemas.microsoft.com/office/drawing/2014/main" xmlns="" id="{195FAFD2-DEB5-4EF8-A41A-5FE167374C4D}"/>
              </a:ext>
            </a:extLst>
          </p:cNvPr>
          <p:cNvSpPr>
            <a:spLocks noChangeShapeType="1"/>
          </p:cNvSpPr>
          <p:nvPr/>
        </p:nvSpPr>
        <p:spPr bwMode="auto">
          <a:xfrm flipV="1">
            <a:off x="431231" y="4062004"/>
            <a:ext cx="11314682" cy="0"/>
          </a:xfrm>
          <a:prstGeom prst="line">
            <a:avLst/>
          </a:prstGeom>
          <a:noFill/>
          <a:ln w="57150">
            <a:solidFill>
              <a:srgbClr val="EC7061"/>
            </a:solidFill>
            <a:round/>
            <a:headEnd/>
            <a:tailEnd type="stealth" w="lg" len="lg"/>
          </a:ln>
          <a:effectLst>
            <a:outerShdw dist="35921" dir="2700000" algn="ctr" rotWithShape="0">
              <a:schemeClr val="bg2">
                <a:alpha val="50000"/>
              </a:schemeClr>
            </a:outerShdw>
          </a:effectLst>
        </p:spPr>
        <p:txBody>
          <a:bodyPr lIns="78169" tIns="39084" rIns="78169" bIns="39084">
            <a:noAutofit/>
          </a:bodyPr>
          <a:lstStyle/>
          <a:p>
            <a:pPr fontAlgn="ctr">
              <a:spcBef>
                <a:spcPct val="0"/>
              </a:spcBef>
              <a:buFontTx/>
              <a:buNone/>
              <a:defRPr/>
            </a:pPr>
            <a:endParaRPr lang="en-US" altLang="zh-CN" sz="1600" b="0" dirty="0">
              <a:latin typeface="Huawei Sans" panose="020C0503030203020204" pitchFamily="34" charset="0"/>
              <a:ea typeface="微软雅黑" pitchFamily="34" charset="-122"/>
            </a:endParaRPr>
          </a:p>
        </p:txBody>
      </p:sp>
      <p:sp>
        <p:nvSpPr>
          <p:cNvPr id="4" name="Text Box 10">
            <a:extLst>
              <a:ext uri="{FF2B5EF4-FFF2-40B4-BE49-F238E27FC236}">
                <a16:creationId xmlns:a16="http://schemas.microsoft.com/office/drawing/2014/main" xmlns="" id="{873F3437-AE04-44B2-8C3F-0DF0C92BBE81}"/>
              </a:ext>
            </a:extLst>
          </p:cNvPr>
          <p:cNvSpPr txBox="1">
            <a:spLocks noChangeArrowheads="1"/>
          </p:cNvSpPr>
          <p:nvPr/>
        </p:nvSpPr>
        <p:spPr bwMode="auto">
          <a:xfrm>
            <a:off x="3065627" y="3708689"/>
            <a:ext cx="648235" cy="344635"/>
          </a:xfrm>
          <a:prstGeom prst="rect">
            <a:avLst/>
          </a:prstGeom>
          <a:noFill/>
          <a:ln w="9525" algn="ctr">
            <a:noFill/>
            <a:miter lim="800000"/>
            <a:headEnd type="none" w="sm" len="sm"/>
            <a:tailEnd type="none" w="sm" len="sm"/>
          </a:ln>
          <a:effectLst/>
        </p:spPr>
        <p:txBody>
          <a:bodyPr wrap="none" lIns="66983" tIns="33491" rIns="66983" bIns="33491">
            <a:noAutofit/>
          </a:bodyPr>
          <a:lstStyle/>
          <a:p>
            <a:pPr algn="ctr" defTabSz="670406" fontAlgn="ctr">
              <a:spcBef>
                <a:spcPct val="0"/>
              </a:spcBef>
              <a:buFontTx/>
              <a:buNone/>
              <a:defRPr/>
            </a:pPr>
            <a:r>
              <a:rPr lang="en-US" sz="1600" dirty="0">
                <a:effectLst>
                  <a:outerShdw blurRad="38100" dist="38100" dir="2700000" algn="tl">
                    <a:srgbClr val="C0C0C0"/>
                  </a:outerShdw>
                </a:effectLst>
                <a:latin typeface="Huawei Sans" panose="020C0503030203020204" pitchFamily="34" charset="0"/>
              </a:rPr>
              <a:t>2008</a:t>
            </a:r>
          </a:p>
        </p:txBody>
      </p:sp>
      <p:sp>
        <p:nvSpPr>
          <p:cNvPr id="5" name="Text Box 64">
            <a:extLst>
              <a:ext uri="{FF2B5EF4-FFF2-40B4-BE49-F238E27FC236}">
                <a16:creationId xmlns:a16="http://schemas.microsoft.com/office/drawing/2014/main" xmlns="" id="{E6CC5E80-C197-4D23-B291-588987996752}"/>
              </a:ext>
            </a:extLst>
          </p:cNvPr>
          <p:cNvSpPr txBox="1">
            <a:spLocks noChangeArrowheads="1"/>
          </p:cNvSpPr>
          <p:nvPr/>
        </p:nvSpPr>
        <p:spPr bwMode="auto">
          <a:xfrm>
            <a:off x="8040021" y="3694608"/>
            <a:ext cx="648235" cy="344635"/>
          </a:xfrm>
          <a:prstGeom prst="rect">
            <a:avLst/>
          </a:prstGeom>
          <a:noFill/>
          <a:ln w="9525" algn="ctr">
            <a:noFill/>
            <a:miter lim="800000"/>
            <a:headEnd type="none" w="sm" len="sm"/>
            <a:tailEnd type="none" w="sm" len="sm"/>
          </a:ln>
          <a:effectLst/>
        </p:spPr>
        <p:txBody>
          <a:bodyPr wrap="none" lIns="66983" tIns="33491" rIns="66983" bIns="33491">
            <a:noAutofit/>
          </a:bodyPr>
          <a:lstStyle/>
          <a:p>
            <a:pPr algn="ctr" defTabSz="670406" fontAlgn="ctr">
              <a:spcBef>
                <a:spcPct val="0"/>
              </a:spcBef>
              <a:buFontTx/>
              <a:buNone/>
              <a:defRPr/>
            </a:pPr>
            <a:r>
              <a:rPr lang="en-US" sz="1600" dirty="0">
                <a:effectLst>
                  <a:outerShdw blurRad="38100" dist="38100" dir="2700000" algn="tl">
                    <a:srgbClr val="C0C0C0"/>
                  </a:outerShdw>
                </a:effectLst>
                <a:latin typeface="Huawei Sans" panose="020C0503030203020204" pitchFamily="34" charset="0"/>
              </a:rPr>
              <a:t>2014</a:t>
            </a:r>
            <a:endParaRPr lang="en-US" altLang="zh-CN" sz="1600" b="0" dirty="0">
              <a:effectLst>
                <a:outerShdw blurRad="38100" dist="38100" dir="2700000" algn="tl">
                  <a:srgbClr val="C0C0C0"/>
                </a:outerShdw>
              </a:effectLst>
              <a:latin typeface="Huawei Sans" panose="020C0503030203020204" pitchFamily="34" charset="0"/>
              <a:ea typeface="微软雅黑" pitchFamily="34" charset="-122"/>
            </a:endParaRPr>
          </a:p>
        </p:txBody>
      </p:sp>
      <p:sp>
        <p:nvSpPr>
          <p:cNvPr id="8" name="Text Box 64">
            <a:extLst>
              <a:ext uri="{FF2B5EF4-FFF2-40B4-BE49-F238E27FC236}">
                <a16:creationId xmlns:a16="http://schemas.microsoft.com/office/drawing/2014/main" xmlns="" id="{4F731090-30DF-4DE4-AAEA-C8BFBA8B45E9}"/>
              </a:ext>
            </a:extLst>
          </p:cNvPr>
          <p:cNvSpPr txBox="1">
            <a:spLocks noChangeArrowheads="1"/>
          </p:cNvSpPr>
          <p:nvPr/>
        </p:nvSpPr>
        <p:spPr bwMode="auto">
          <a:xfrm>
            <a:off x="4756314" y="3704233"/>
            <a:ext cx="648235" cy="344635"/>
          </a:xfrm>
          <a:prstGeom prst="rect">
            <a:avLst/>
          </a:prstGeom>
          <a:noFill/>
          <a:ln w="9525" algn="ctr">
            <a:noFill/>
            <a:miter lim="800000"/>
            <a:headEnd type="none" w="sm" len="sm"/>
            <a:tailEnd type="none" w="sm" len="sm"/>
          </a:ln>
          <a:effectLst/>
        </p:spPr>
        <p:txBody>
          <a:bodyPr wrap="none" lIns="66983" tIns="33491" rIns="66983" bIns="33491">
            <a:noAutofit/>
          </a:bodyPr>
          <a:lstStyle/>
          <a:p>
            <a:pPr algn="ctr" defTabSz="670406" fontAlgn="ctr">
              <a:spcBef>
                <a:spcPct val="0"/>
              </a:spcBef>
              <a:buFontTx/>
              <a:buNone/>
              <a:defRPr/>
            </a:pPr>
            <a:r>
              <a:rPr lang="en-US" sz="1600" dirty="0">
                <a:effectLst>
                  <a:outerShdw blurRad="38100" dist="38100" dir="2700000" algn="tl">
                    <a:srgbClr val="C0C0C0"/>
                  </a:outerShdw>
                </a:effectLst>
                <a:latin typeface="Huawei Sans" panose="020C0503030203020204" pitchFamily="34" charset="0"/>
              </a:rPr>
              <a:t>2010</a:t>
            </a:r>
            <a:endParaRPr lang="en-US" altLang="zh-CN" sz="1600" b="0" dirty="0">
              <a:effectLst>
                <a:outerShdw blurRad="38100" dist="38100" dir="2700000" algn="tl">
                  <a:srgbClr val="C0C0C0"/>
                </a:outerShdw>
              </a:effectLst>
              <a:latin typeface="Huawei Sans" panose="020C0503030203020204" pitchFamily="34" charset="0"/>
              <a:ea typeface="微软雅黑" pitchFamily="34" charset="-122"/>
            </a:endParaRPr>
          </a:p>
        </p:txBody>
      </p:sp>
      <p:sp>
        <p:nvSpPr>
          <p:cNvPr id="10" name="Text Box 64">
            <a:extLst>
              <a:ext uri="{FF2B5EF4-FFF2-40B4-BE49-F238E27FC236}">
                <a16:creationId xmlns:a16="http://schemas.microsoft.com/office/drawing/2014/main" xmlns="" id="{0B9936B2-FAA2-4F28-9F29-41FB61E48BA5}"/>
              </a:ext>
            </a:extLst>
          </p:cNvPr>
          <p:cNvSpPr txBox="1">
            <a:spLocks noChangeArrowheads="1"/>
          </p:cNvSpPr>
          <p:nvPr/>
        </p:nvSpPr>
        <p:spPr bwMode="auto">
          <a:xfrm>
            <a:off x="9146150" y="3694608"/>
            <a:ext cx="648235" cy="344635"/>
          </a:xfrm>
          <a:prstGeom prst="rect">
            <a:avLst/>
          </a:prstGeom>
          <a:noFill/>
          <a:ln w="9525" algn="ctr">
            <a:noFill/>
            <a:miter lim="800000"/>
            <a:headEnd type="none" w="sm" len="sm"/>
            <a:tailEnd type="none" w="sm" len="sm"/>
          </a:ln>
          <a:effectLst/>
        </p:spPr>
        <p:txBody>
          <a:bodyPr wrap="none" lIns="66983" tIns="33491" rIns="66983" bIns="33491">
            <a:noAutofit/>
          </a:bodyPr>
          <a:lstStyle/>
          <a:p>
            <a:pPr algn="ctr" defTabSz="670406" fontAlgn="ctr">
              <a:spcBef>
                <a:spcPct val="0"/>
              </a:spcBef>
              <a:buFontTx/>
              <a:buNone/>
              <a:defRPr/>
            </a:pPr>
            <a:r>
              <a:rPr lang="en-US" sz="1600" dirty="0">
                <a:effectLst>
                  <a:outerShdw blurRad="38100" dist="38100" dir="2700000" algn="tl">
                    <a:srgbClr val="C0C0C0"/>
                  </a:outerShdw>
                </a:effectLst>
                <a:latin typeface="Huawei Sans" panose="020C0503030203020204" pitchFamily="34" charset="0"/>
              </a:rPr>
              <a:t>2016</a:t>
            </a:r>
            <a:endParaRPr lang="en-US" altLang="zh-CN" sz="1600" b="0" dirty="0">
              <a:effectLst>
                <a:outerShdw blurRad="38100" dist="38100" dir="2700000" algn="tl">
                  <a:srgbClr val="C0C0C0"/>
                </a:outerShdw>
              </a:effectLst>
              <a:latin typeface="Huawei Sans" panose="020C0503030203020204" pitchFamily="34" charset="0"/>
              <a:ea typeface="微软雅黑" pitchFamily="34" charset="-122"/>
            </a:endParaRPr>
          </a:p>
        </p:txBody>
      </p:sp>
      <p:sp>
        <p:nvSpPr>
          <p:cNvPr id="13" name="Text Box 10">
            <a:extLst>
              <a:ext uri="{FF2B5EF4-FFF2-40B4-BE49-F238E27FC236}">
                <a16:creationId xmlns:a16="http://schemas.microsoft.com/office/drawing/2014/main" xmlns="" id="{D313E97C-A546-476B-B394-B1789CA9184A}"/>
              </a:ext>
            </a:extLst>
          </p:cNvPr>
          <p:cNvSpPr txBox="1">
            <a:spLocks noChangeArrowheads="1"/>
          </p:cNvSpPr>
          <p:nvPr/>
        </p:nvSpPr>
        <p:spPr bwMode="auto">
          <a:xfrm>
            <a:off x="1997601" y="3708524"/>
            <a:ext cx="745864" cy="344635"/>
          </a:xfrm>
          <a:prstGeom prst="rect">
            <a:avLst/>
          </a:prstGeom>
          <a:noFill/>
          <a:ln w="9525" algn="ctr">
            <a:noFill/>
            <a:miter lim="800000"/>
            <a:headEnd type="none" w="sm" len="sm"/>
            <a:tailEnd type="none" w="sm" len="sm"/>
          </a:ln>
          <a:effectLst/>
        </p:spPr>
        <p:txBody>
          <a:bodyPr wrap="square" lIns="66983" tIns="33491" rIns="66983" bIns="33491">
            <a:noAutofit/>
          </a:bodyPr>
          <a:lstStyle/>
          <a:p>
            <a:pPr algn="ctr" defTabSz="670406" fontAlgn="ctr">
              <a:spcBef>
                <a:spcPct val="0"/>
              </a:spcBef>
              <a:buFontTx/>
              <a:buNone/>
              <a:defRPr/>
            </a:pPr>
            <a:r>
              <a:rPr lang="en-US" sz="1600" dirty="0">
                <a:effectLst>
                  <a:outerShdw blurRad="38100" dist="38100" dir="2700000" algn="tl">
                    <a:srgbClr val="C0C0C0"/>
                  </a:outerShdw>
                </a:effectLst>
                <a:latin typeface="Huawei Sans" panose="020C0503030203020204" pitchFamily="34" charset="0"/>
              </a:rPr>
              <a:t>2006</a:t>
            </a:r>
          </a:p>
        </p:txBody>
      </p:sp>
      <p:sp>
        <p:nvSpPr>
          <p:cNvPr id="15" name="Text Box 64">
            <a:extLst>
              <a:ext uri="{FF2B5EF4-FFF2-40B4-BE49-F238E27FC236}">
                <a16:creationId xmlns:a16="http://schemas.microsoft.com/office/drawing/2014/main" xmlns="" id="{C004FFE9-015C-4ABA-B9BA-02D3B907D6C7}"/>
              </a:ext>
            </a:extLst>
          </p:cNvPr>
          <p:cNvSpPr txBox="1">
            <a:spLocks noChangeArrowheads="1"/>
          </p:cNvSpPr>
          <p:nvPr/>
        </p:nvSpPr>
        <p:spPr bwMode="auto">
          <a:xfrm>
            <a:off x="5838791" y="3694608"/>
            <a:ext cx="631116" cy="344635"/>
          </a:xfrm>
          <a:prstGeom prst="rect">
            <a:avLst/>
          </a:prstGeom>
          <a:noFill/>
          <a:ln w="9525" algn="ctr">
            <a:noFill/>
            <a:miter lim="800000"/>
            <a:headEnd type="none" w="sm" len="sm"/>
            <a:tailEnd type="none" w="sm" len="sm"/>
          </a:ln>
          <a:effectLst/>
        </p:spPr>
        <p:txBody>
          <a:bodyPr wrap="none" lIns="66983" tIns="33491" rIns="66983" bIns="33491">
            <a:noAutofit/>
          </a:bodyPr>
          <a:lstStyle/>
          <a:p>
            <a:pPr algn="ctr" defTabSz="670406" fontAlgn="ctr">
              <a:spcBef>
                <a:spcPct val="0"/>
              </a:spcBef>
              <a:buFontTx/>
              <a:buNone/>
              <a:defRPr/>
            </a:pPr>
            <a:r>
              <a:rPr lang="en-US" sz="1600" dirty="0">
                <a:effectLst>
                  <a:outerShdw blurRad="38100" dist="38100" dir="2700000" algn="tl">
                    <a:srgbClr val="C0C0C0"/>
                  </a:outerShdw>
                </a:effectLst>
                <a:latin typeface="Huawei Sans" panose="020C0503030203020204" pitchFamily="34" charset="0"/>
              </a:rPr>
              <a:t>2011</a:t>
            </a:r>
            <a:endParaRPr lang="en-US" altLang="zh-CN" sz="1600" b="0" dirty="0">
              <a:effectLst>
                <a:outerShdw blurRad="38100" dist="38100" dir="2700000" algn="tl">
                  <a:srgbClr val="C0C0C0"/>
                </a:outerShdw>
              </a:effectLst>
              <a:latin typeface="Huawei Sans" panose="020C0503030203020204" pitchFamily="34" charset="0"/>
              <a:ea typeface="微软雅黑" pitchFamily="34" charset="-122"/>
            </a:endParaRPr>
          </a:p>
        </p:txBody>
      </p:sp>
      <p:sp>
        <p:nvSpPr>
          <p:cNvPr id="16" name="矩形 15">
            <a:extLst>
              <a:ext uri="{FF2B5EF4-FFF2-40B4-BE49-F238E27FC236}">
                <a16:creationId xmlns:a16="http://schemas.microsoft.com/office/drawing/2014/main" xmlns="" id="{A4F67AB2-F2FD-4B1C-AEB9-3E47BD2DDB18}"/>
              </a:ext>
            </a:extLst>
          </p:cNvPr>
          <p:cNvSpPr/>
          <p:nvPr/>
        </p:nvSpPr>
        <p:spPr bwMode="auto">
          <a:xfrm>
            <a:off x="1695767" y="2379450"/>
            <a:ext cx="1542065" cy="1122070"/>
          </a:xfrm>
          <a:prstGeom prst="rect">
            <a:avLst/>
          </a:prstGeom>
          <a:solidFill>
            <a:srgbClr val="FFFFCC"/>
          </a:solidFill>
          <a:ln w="12700" cap="flat" cmpd="dbl" algn="ctr">
            <a:solidFill>
              <a:srgbClr val="FFC000"/>
            </a:solidFill>
            <a:prstDash val="solid"/>
            <a:round/>
            <a:headEnd type="none" w="med" len="med"/>
            <a:tailEnd type="none" w="med" len="med"/>
          </a:ln>
          <a:effectLst/>
        </p:spPr>
        <p:txBody>
          <a:bodyPr vert="horz" wrap="square" lIns="87092" tIns="43545" rIns="87092" bIns="43545" numCol="1" rtlCol="0" anchor="ctr" anchorCtr="0" compatLnSpc="1">
            <a:prstTxWarp prst="textNoShape">
              <a:avLst/>
            </a:prstTxWarp>
            <a:noAutofit/>
          </a:bodyPr>
          <a:lstStyle/>
          <a:p>
            <a:pPr defTabSz="669928" fontAlgn="ctr">
              <a:spcBef>
                <a:spcPct val="0"/>
              </a:spcBef>
            </a:pPr>
            <a:r>
              <a:rPr lang="en-US" sz="1200" dirty="0">
                <a:solidFill>
                  <a:srgbClr val="000000"/>
                </a:solidFill>
                <a:latin typeface="Huawei Sans" panose="020C0503030203020204" pitchFamily="34" charset="0"/>
              </a:rPr>
              <a:t>RFC4741, 4742</a:t>
            </a:r>
          </a:p>
          <a:p>
            <a:pPr defTabSz="669928" fontAlgn="ctr">
              <a:spcBef>
                <a:spcPct val="0"/>
              </a:spcBef>
            </a:pPr>
            <a:r>
              <a:rPr lang="en-US" sz="1200" b="1" dirty="0">
                <a:solidFill>
                  <a:srgbClr val="EC7061"/>
                </a:solidFill>
                <a:latin typeface="Huawei Sans" panose="020C0503030203020204" pitchFamily="34" charset="0"/>
              </a:rPr>
              <a:t>NETCONF 1.0</a:t>
            </a:r>
            <a:r>
              <a:rPr lang="en-US" sz="1200" dirty="0">
                <a:solidFill>
                  <a:srgbClr val="000000"/>
                </a:solidFill>
                <a:latin typeface="Huawei Sans" panose="020C0503030203020204" pitchFamily="34" charset="0"/>
              </a:rPr>
              <a:t>, not restricting the model language</a:t>
            </a:r>
            <a:endParaRPr lang="en-US" altLang="zh-CN" sz="1200" dirty="0">
              <a:solidFill>
                <a:srgbClr val="000000"/>
              </a:solidFill>
              <a:latin typeface="Huawei Sans" panose="020C0503030203020204" pitchFamily="34" charset="0"/>
              <a:ea typeface="方正兰亭黑简体" panose="02000000000000000000" pitchFamily="2" charset="-122"/>
            </a:endParaRPr>
          </a:p>
        </p:txBody>
      </p:sp>
      <p:sp>
        <p:nvSpPr>
          <p:cNvPr id="17" name="矩形 16">
            <a:extLst>
              <a:ext uri="{FF2B5EF4-FFF2-40B4-BE49-F238E27FC236}">
                <a16:creationId xmlns:a16="http://schemas.microsoft.com/office/drawing/2014/main" xmlns="" id="{B5659CA2-25E1-48AB-BBBE-E414D1FD0B8C}"/>
              </a:ext>
            </a:extLst>
          </p:cNvPr>
          <p:cNvSpPr/>
          <p:nvPr/>
        </p:nvSpPr>
        <p:spPr bwMode="auto">
          <a:xfrm>
            <a:off x="4329002" y="4351940"/>
            <a:ext cx="1569941" cy="1122070"/>
          </a:xfrm>
          <a:prstGeom prst="rect">
            <a:avLst/>
          </a:prstGeom>
          <a:solidFill>
            <a:srgbClr val="FFFFCC"/>
          </a:solidFill>
          <a:ln w="12700" cap="flat" cmpd="dbl" algn="ctr">
            <a:solidFill>
              <a:srgbClr val="FFC000"/>
            </a:solidFill>
            <a:prstDash val="solid"/>
            <a:round/>
            <a:headEnd type="none" w="med" len="med"/>
            <a:tailEnd type="none" w="med" len="med"/>
          </a:ln>
          <a:effectLst/>
        </p:spPr>
        <p:txBody>
          <a:bodyPr vert="horz" wrap="square" lIns="87092" tIns="43545" rIns="87092" bIns="43545" numCol="1" rtlCol="0" anchor="ctr" anchorCtr="0" compatLnSpc="1">
            <a:prstTxWarp prst="textNoShape">
              <a:avLst/>
            </a:prstTxWarp>
            <a:noAutofit/>
          </a:bodyPr>
          <a:lstStyle/>
          <a:p>
            <a:pPr defTabSz="669928" fontAlgn="ctr">
              <a:spcBef>
                <a:spcPct val="0"/>
              </a:spcBef>
            </a:pPr>
            <a:r>
              <a:rPr lang="en-US" sz="1200" dirty="0">
                <a:solidFill>
                  <a:srgbClr val="000000"/>
                </a:solidFill>
                <a:latin typeface="Huawei Sans" panose="020C0503030203020204" pitchFamily="34" charset="0"/>
              </a:rPr>
              <a:t>RFC6020</a:t>
            </a:r>
            <a:endParaRPr lang="en-US" altLang="zh-CN" sz="1200" dirty="0">
              <a:solidFill>
                <a:srgbClr val="000000"/>
              </a:solidFill>
              <a:latin typeface="Huawei Sans" panose="020C0503030203020204" pitchFamily="34" charset="0"/>
              <a:ea typeface="方正兰亭黑简体" panose="02000000000000000000" pitchFamily="2" charset="-122"/>
            </a:endParaRPr>
          </a:p>
          <a:p>
            <a:pPr defTabSz="669928" fontAlgn="ctr">
              <a:spcBef>
                <a:spcPct val="0"/>
              </a:spcBef>
            </a:pPr>
            <a:r>
              <a:rPr lang="en-US" sz="1200" b="1" dirty="0">
                <a:solidFill>
                  <a:srgbClr val="EC7061"/>
                </a:solidFill>
                <a:latin typeface="Huawei Sans" panose="020C0503030203020204" pitchFamily="34" charset="0"/>
              </a:rPr>
              <a:t>YANG 1.0</a:t>
            </a:r>
            <a:r>
              <a:rPr lang="en-US" sz="1200" dirty="0">
                <a:solidFill>
                  <a:srgbClr val="000000"/>
                </a:solidFill>
                <a:latin typeface="Huawei Sans" panose="020C0503030203020204" pitchFamily="34" charset="0"/>
              </a:rPr>
              <a:t>, defining the method of combining with NETCONF</a:t>
            </a:r>
            <a:endParaRPr lang="en-US" altLang="zh-CN" sz="1200" dirty="0">
              <a:solidFill>
                <a:srgbClr val="000000"/>
              </a:solidFill>
              <a:latin typeface="Huawei Sans" panose="020C0503030203020204" pitchFamily="34" charset="0"/>
              <a:ea typeface="方正兰亭黑简体" panose="02000000000000000000" pitchFamily="2" charset="-122"/>
            </a:endParaRPr>
          </a:p>
        </p:txBody>
      </p:sp>
      <p:cxnSp>
        <p:nvCxnSpPr>
          <p:cNvPr id="18" name="直接箭头连接符 17">
            <a:extLst>
              <a:ext uri="{FF2B5EF4-FFF2-40B4-BE49-F238E27FC236}">
                <a16:creationId xmlns:a16="http://schemas.microsoft.com/office/drawing/2014/main" xmlns="" id="{283B1346-C635-4BAA-A32A-EF2137258A17}"/>
              </a:ext>
            </a:extLst>
          </p:cNvPr>
          <p:cNvCxnSpPr/>
          <p:nvPr/>
        </p:nvCxnSpPr>
        <p:spPr bwMode="auto">
          <a:xfrm>
            <a:off x="5102820" y="4125942"/>
            <a:ext cx="0" cy="205785"/>
          </a:xfrm>
          <a:prstGeom prst="straightConnector1">
            <a:avLst/>
          </a:prstGeom>
          <a:noFill/>
          <a:ln w="19050" cap="flat" cmpd="sng" algn="ctr">
            <a:solidFill>
              <a:srgbClr val="EC7061"/>
            </a:solidFill>
            <a:prstDash val="solid"/>
            <a:round/>
            <a:headEnd type="none" w="med" len="med"/>
            <a:tailEnd type="arrow"/>
          </a:ln>
          <a:effectLst/>
        </p:spPr>
      </p:cxnSp>
      <p:sp>
        <p:nvSpPr>
          <p:cNvPr id="19" name="矩形 18">
            <a:extLst>
              <a:ext uri="{FF2B5EF4-FFF2-40B4-BE49-F238E27FC236}">
                <a16:creationId xmlns:a16="http://schemas.microsoft.com/office/drawing/2014/main" xmlns="" id="{F72369ED-A530-4D29-89C8-CF09BE8E5304}"/>
              </a:ext>
            </a:extLst>
          </p:cNvPr>
          <p:cNvSpPr/>
          <p:nvPr/>
        </p:nvSpPr>
        <p:spPr bwMode="auto">
          <a:xfrm>
            <a:off x="5283580" y="2369056"/>
            <a:ext cx="1457306" cy="1122070"/>
          </a:xfrm>
          <a:prstGeom prst="rect">
            <a:avLst/>
          </a:prstGeom>
          <a:solidFill>
            <a:srgbClr val="F4FBFE"/>
          </a:solidFill>
          <a:ln w="12700" cap="flat" cmpd="dbl" algn="ctr">
            <a:solidFill>
              <a:srgbClr val="00B0F0"/>
            </a:solidFill>
            <a:prstDash val="solid"/>
            <a:round/>
            <a:headEnd type="none" w="med" len="med"/>
            <a:tailEnd type="none" w="med" len="med"/>
          </a:ln>
          <a:effectLst/>
        </p:spPr>
        <p:txBody>
          <a:bodyPr vert="horz" wrap="square" lIns="87092" tIns="43545" rIns="87092" bIns="43545" numCol="1" rtlCol="0" anchor="ctr" anchorCtr="0" compatLnSpc="1">
            <a:prstTxWarp prst="textNoShape">
              <a:avLst/>
            </a:prstTxWarp>
            <a:noAutofit/>
          </a:bodyPr>
          <a:lstStyle/>
          <a:p>
            <a:pPr defTabSz="669928" fontAlgn="ctr">
              <a:spcBef>
                <a:spcPct val="0"/>
              </a:spcBef>
            </a:pPr>
            <a:r>
              <a:rPr lang="en-US" sz="1200" dirty="0">
                <a:solidFill>
                  <a:srgbClr val="000000"/>
                </a:solidFill>
                <a:latin typeface="Huawei Sans" panose="020C0503030203020204" pitchFamily="34" charset="0"/>
              </a:rPr>
              <a:t>RFC6241, 6242</a:t>
            </a:r>
          </a:p>
          <a:p>
            <a:pPr defTabSz="669928" fontAlgn="ctr">
              <a:spcBef>
                <a:spcPct val="0"/>
              </a:spcBef>
            </a:pPr>
            <a:r>
              <a:rPr lang="en-US" sz="1200" b="1" dirty="0">
                <a:solidFill>
                  <a:srgbClr val="EC7061"/>
                </a:solidFill>
                <a:latin typeface="Huawei Sans" panose="020C0503030203020204" pitchFamily="34" charset="0"/>
              </a:rPr>
              <a:t>NETCONF 1.1</a:t>
            </a:r>
            <a:r>
              <a:rPr lang="en-US" sz="1200" dirty="0">
                <a:solidFill>
                  <a:srgbClr val="000000"/>
                </a:solidFill>
                <a:latin typeface="Huawei Sans" panose="020C0503030203020204" pitchFamily="34" charset="0"/>
              </a:rPr>
              <a:t>, determining the combination with YANG</a:t>
            </a:r>
            <a:endParaRPr lang="en-US" altLang="zh-CN" sz="1200" dirty="0">
              <a:solidFill>
                <a:srgbClr val="000000"/>
              </a:solidFill>
              <a:latin typeface="Huawei Sans" panose="020C0503030203020204" pitchFamily="34" charset="0"/>
              <a:ea typeface="方正兰亭黑简体" panose="02000000000000000000" pitchFamily="2" charset="-122"/>
            </a:endParaRPr>
          </a:p>
        </p:txBody>
      </p:sp>
      <p:sp>
        <p:nvSpPr>
          <p:cNvPr id="20" name="矩形 19">
            <a:extLst>
              <a:ext uri="{FF2B5EF4-FFF2-40B4-BE49-F238E27FC236}">
                <a16:creationId xmlns:a16="http://schemas.microsoft.com/office/drawing/2014/main" xmlns="" id="{8EB8D4C7-41FA-4CCC-A5A6-6DAAC38E2FBD}"/>
              </a:ext>
            </a:extLst>
          </p:cNvPr>
          <p:cNvSpPr/>
          <p:nvPr/>
        </p:nvSpPr>
        <p:spPr bwMode="auto">
          <a:xfrm>
            <a:off x="7445291" y="4330322"/>
            <a:ext cx="1861654" cy="1371231"/>
          </a:xfrm>
          <a:prstGeom prst="rect">
            <a:avLst/>
          </a:prstGeom>
          <a:solidFill>
            <a:srgbClr val="FFFFCC"/>
          </a:solidFill>
          <a:ln w="12700" cap="flat" cmpd="dbl" algn="ctr">
            <a:solidFill>
              <a:srgbClr val="FFC000"/>
            </a:solidFill>
            <a:prstDash val="solid"/>
            <a:round/>
            <a:headEnd type="none" w="med" len="med"/>
            <a:tailEnd type="none" w="med" len="med"/>
          </a:ln>
          <a:effectLst/>
        </p:spPr>
        <p:txBody>
          <a:bodyPr vert="horz" wrap="square" lIns="87092" tIns="43545" rIns="87092" bIns="43545" numCol="1" rtlCol="0" anchor="ctr" anchorCtr="0" compatLnSpc="1">
            <a:prstTxWarp prst="textNoShape">
              <a:avLst/>
            </a:prstTxWarp>
            <a:noAutofit/>
          </a:bodyPr>
          <a:lstStyle/>
          <a:p>
            <a:pPr defTabSz="669928" fontAlgn="ctr">
              <a:spcBef>
                <a:spcPct val="0"/>
              </a:spcBef>
            </a:pPr>
            <a:r>
              <a:rPr lang="en-US" sz="1200" dirty="0">
                <a:solidFill>
                  <a:srgbClr val="000000"/>
                </a:solidFill>
                <a:latin typeface="Huawei Sans" panose="020C0503030203020204" pitchFamily="34" charset="0"/>
              </a:rPr>
              <a:t>RFC7223, 7224, 7277, 7317, 7407</a:t>
            </a:r>
          </a:p>
          <a:p>
            <a:pPr defTabSz="669928" fontAlgn="ctr">
              <a:spcBef>
                <a:spcPct val="0"/>
              </a:spcBef>
            </a:pPr>
            <a:r>
              <a:rPr lang="en-US" sz="1200" dirty="0">
                <a:solidFill>
                  <a:srgbClr val="000000"/>
                </a:solidFill>
                <a:latin typeface="Huawei Sans" panose="020C0503030203020204" pitchFamily="34" charset="0"/>
              </a:rPr>
              <a:t>Four standard YANG models: Interface, IP, System Management, SNMP Config</a:t>
            </a:r>
            <a:endParaRPr lang="en-US" altLang="zh-CN" sz="1200" dirty="0">
              <a:solidFill>
                <a:srgbClr val="000000"/>
              </a:solidFill>
              <a:latin typeface="Huawei Sans" panose="020C0503030203020204" pitchFamily="34" charset="0"/>
              <a:ea typeface="方正兰亭黑简体" panose="02000000000000000000" pitchFamily="2" charset="-122"/>
            </a:endParaRPr>
          </a:p>
        </p:txBody>
      </p:sp>
      <p:cxnSp>
        <p:nvCxnSpPr>
          <p:cNvPr id="21" name="直接箭头连接符 20">
            <a:extLst>
              <a:ext uri="{FF2B5EF4-FFF2-40B4-BE49-F238E27FC236}">
                <a16:creationId xmlns:a16="http://schemas.microsoft.com/office/drawing/2014/main" xmlns="" id="{EAB0C1CF-2C68-42A7-A310-58CFFAA7E846}"/>
              </a:ext>
            </a:extLst>
          </p:cNvPr>
          <p:cNvCxnSpPr/>
          <p:nvPr/>
        </p:nvCxnSpPr>
        <p:spPr bwMode="auto">
          <a:xfrm flipV="1">
            <a:off x="2393113" y="3498941"/>
            <a:ext cx="0" cy="205785"/>
          </a:xfrm>
          <a:prstGeom prst="straightConnector1">
            <a:avLst/>
          </a:prstGeom>
          <a:noFill/>
          <a:ln w="19050" cap="flat" cmpd="sng" algn="ctr">
            <a:solidFill>
              <a:srgbClr val="EC7061"/>
            </a:solidFill>
            <a:prstDash val="solid"/>
            <a:round/>
            <a:headEnd type="none" w="med" len="med"/>
            <a:tailEnd type="arrow"/>
          </a:ln>
          <a:effectLst/>
        </p:spPr>
      </p:cxnSp>
      <p:sp>
        <p:nvSpPr>
          <p:cNvPr id="22" name="矩形 21">
            <a:extLst>
              <a:ext uri="{FF2B5EF4-FFF2-40B4-BE49-F238E27FC236}">
                <a16:creationId xmlns:a16="http://schemas.microsoft.com/office/drawing/2014/main" xmlns="" id="{F789BC46-BD7B-4A15-9F79-EAA1AA0ED879}"/>
              </a:ext>
            </a:extLst>
          </p:cNvPr>
          <p:cNvSpPr/>
          <p:nvPr/>
        </p:nvSpPr>
        <p:spPr bwMode="auto">
          <a:xfrm>
            <a:off x="2813931" y="4334531"/>
            <a:ext cx="1199714" cy="1122070"/>
          </a:xfrm>
          <a:prstGeom prst="rect">
            <a:avLst/>
          </a:prstGeom>
          <a:solidFill>
            <a:srgbClr val="F4FBFE"/>
          </a:solidFill>
          <a:ln w="12700" cap="flat" cmpd="dbl" algn="ctr">
            <a:solidFill>
              <a:srgbClr val="00B0F0"/>
            </a:solidFill>
            <a:prstDash val="solid"/>
            <a:round/>
            <a:headEnd type="none" w="med" len="med"/>
            <a:tailEnd type="none" w="med" len="med"/>
          </a:ln>
          <a:effectLst/>
        </p:spPr>
        <p:txBody>
          <a:bodyPr vert="horz" wrap="square" lIns="87092" tIns="43545" rIns="87092" bIns="43545" numCol="1" rtlCol="0" anchor="ctr" anchorCtr="0" compatLnSpc="1">
            <a:prstTxWarp prst="textNoShape">
              <a:avLst/>
            </a:prstTxWarp>
            <a:noAutofit/>
          </a:bodyPr>
          <a:lstStyle/>
          <a:p>
            <a:pPr defTabSz="669928" fontAlgn="ctr">
              <a:spcBef>
                <a:spcPct val="0"/>
              </a:spcBef>
            </a:pPr>
            <a:r>
              <a:rPr lang="en-US" sz="1200" dirty="0">
                <a:solidFill>
                  <a:srgbClr val="000000"/>
                </a:solidFill>
                <a:latin typeface="Huawei Sans" panose="020C0503030203020204" pitchFamily="34" charset="0"/>
              </a:rPr>
              <a:t>RFC5277</a:t>
            </a:r>
          </a:p>
          <a:p>
            <a:pPr defTabSz="669928" fontAlgn="ctr">
              <a:spcBef>
                <a:spcPct val="0"/>
              </a:spcBef>
            </a:pPr>
            <a:r>
              <a:rPr lang="en-US" sz="1200" dirty="0">
                <a:solidFill>
                  <a:srgbClr val="000000"/>
                </a:solidFill>
                <a:latin typeface="Huawei Sans" panose="020C0503030203020204" pitchFamily="34" charset="0"/>
              </a:rPr>
              <a:t>NETCONF Event Notification</a:t>
            </a:r>
            <a:endParaRPr lang="en-US" altLang="zh-CN" sz="1200" dirty="0">
              <a:solidFill>
                <a:srgbClr val="000000"/>
              </a:solidFill>
              <a:latin typeface="Huawei Sans" panose="020C0503030203020204" pitchFamily="34" charset="0"/>
              <a:ea typeface="微软雅黑" pitchFamily="34" charset="-122"/>
            </a:endParaRPr>
          </a:p>
        </p:txBody>
      </p:sp>
      <p:sp>
        <p:nvSpPr>
          <p:cNvPr id="23" name="矩形 22">
            <a:extLst>
              <a:ext uri="{FF2B5EF4-FFF2-40B4-BE49-F238E27FC236}">
                <a16:creationId xmlns:a16="http://schemas.microsoft.com/office/drawing/2014/main" xmlns="" id="{598F4006-C4A4-47CB-A625-896C1C36EFD6}"/>
              </a:ext>
            </a:extLst>
          </p:cNvPr>
          <p:cNvSpPr>
            <a:spLocks/>
          </p:cNvSpPr>
          <p:nvPr/>
        </p:nvSpPr>
        <p:spPr bwMode="auto">
          <a:xfrm>
            <a:off x="8794979" y="2875542"/>
            <a:ext cx="1393835" cy="605005"/>
          </a:xfrm>
          <a:prstGeom prst="rect">
            <a:avLst/>
          </a:prstGeom>
          <a:solidFill>
            <a:srgbClr val="FFFFCC"/>
          </a:solidFill>
          <a:ln w="12700" cap="flat" cmpd="dbl" algn="ctr">
            <a:solidFill>
              <a:srgbClr val="FFC000"/>
            </a:solidFill>
            <a:prstDash val="solid"/>
            <a:round/>
            <a:headEnd type="none" w="med" len="med"/>
            <a:tailEnd type="none" w="med" len="med"/>
          </a:ln>
          <a:effectLst/>
        </p:spPr>
        <p:txBody>
          <a:bodyPr vert="horz" wrap="square" lIns="87092" tIns="43545" rIns="87092" bIns="43545" numCol="1" rtlCol="0" anchor="ctr" anchorCtr="0" compatLnSpc="1">
            <a:prstTxWarp prst="textNoShape">
              <a:avLst/>
            </a:prstTxWarp>
            <a:noAutofit/>
          </a:bodyPr>
          <a:lstStyle/>
          <a:p>
            <a:pPr defTabSz="669928" fontAlgn="ctr">
              <a:spcBef>
                <a:spcPct val="0"/>
              </a:spcBef>
            </a:pPr>
            <a:r>
              <a:rPr lang="en-US" sz="1200" dirty="0">
                <a:solidFill>
                  <a:srgbClr val="000000"/>
                </a:solidFill>
                <a:latin typeface="Huawei Sans" panose="020C0503030203020204" pitchFamily="34" charset="0"/>
              </a:rPr>
              <a:t>RFC7950</a:t>
            </a:r>
          </a:p>
          <a:p>
            <a:pPr defTabSz="669928" fontAlgn="ctr">
              <a:spcBef>
                <a:spcPct val="0"/>
              </a:spcBef>
            </a:pPr>
            <a:r>
              <a:rPr lang="en-US" sz="1200" b="1" dirty="0">
                <a:solidFill>
                  <a:srgbClr val="EC7061"/>
                </a:solidFill>
                <a:latin typeface="Huawei Sans" panose="020C0503030203020204" pitchFamily="34" charset="0"/>
              </a:rPr>
              <a:t>YANG 1.1</a:t>
            </a:r>
            <a:endParaRPr lang="en-US" altLang="zh-CN" sz="1200" b="1" dirty="0">
              <a:solidFill>
                <a:srgbClr val="EC7061"/>
              </a:solidFill>
              <a:latin typeface="Huawei Sans" panose="020C0503030203020204" pitchFamily="34" charset="0"/>
              <a:ea typeface="微软雅黑" pitchFamily="34" charset="-122"/>
            </a:endParaRPr>
          </a:p>
        </p:txBody>
      </p:sp>
      <p:cxnSp>
        <p:nvCxnSpPr>
          <p:cNvPr id="24" name="直接箭头连接符 23">
            <a:extLst>
              <a:ext uri="{FF2B5EF4-FFF2-40B4-BE49-F238E27FC236}">
                <a16:creationId xmlns:a16="http://schemas.microsoft.com/office/drawing/2014/main" xmlns="" id="{94C847F3-A805-4C6D-ADF8-F15F0B66C2CB}"/>
              </a:ext>
            </a:extLst>
          </p:cNvPr>
          <p:cNvCxnSpPr/>
          <p:nvPr/>
        </p:nvCxnSpPr>
        <p:spPr bwMode="auto">
          <a:xfrm flipV="1">
            <a:off x="9450961" y="3498941"/>
            <a:ext cx="0" cy="205785"/>
          </a:xfrm>
          <a:prstGeom prst="straightConnector1">
            <a:avLst/>
          </a:prstGeom>
          <a:noFill/>
          <a:ln w="19050" cap="flat" cmpd="sng" algn="ctr">
            <a:solidFill>
              <a:srgbClr val="EC7061"/>
            </a:solidFill>
            <a:prstDash val="solid"/>
            <a:round/>
            <a:headEnd type="none" w="med" len="med"/>
            <a:tailEnd type="arrow"/>
          </a:ln>
          <a:effectLst/>
        </p:spPr>
      </p:cxnSp>
      <p:sp>
        <p:nvSpPr>
          <p:cNvPr id="25" name="矩形 24">
            <a:extLst>
              <a:ext uri="{FF2B5EF4-FFF2-40B4-BE49-F238E27FC236}">
                <a16:creationId xmlns:a16="http://schemas.microsoft.com/office/drawing/2014/main" xmlns="" id="{82156869-3E56-4D46-ACCA-74A50FA0ACA2}"/>
              </a:ext>
            </a:extLst>
          </p:cNvPr>
          <p:cNvSpPr/>
          <p:nvPr/>
        </p:nvSpPr>
        <p:spPr bwMode="auto">
          <a:xfrm>
            <a:off x="431231" y="2641947"/>
            <a:ext cx="1146651" cy="863537"/>
          </a:xfrm>
          <a:prstGeom prst="rect">
            <a:avLst/>
          </a:prstGeom>
          <a:solidFill>
            <a:srgbClr val="F4FBFE"/>
          </a:solidFill>
          <a:ln w="12700" cap="flat" cmpd="dbl" algn="ctr">
            <a:solidFill>
              <a:srgbClr val="00B0F0"/>
            </a:solidFill>
            <a:prstDash val="solid"/>
            <a:round/>
            <a:headEnd type="none" w="med" len="med"/>
            <a:tailEnd type="none" w="med" len="med"/>
          </a:ln>
          <a:effectLst/>
        </p:spPr>
        <p:txBody>
          <a:bodyPr vert="horz" wrap="square" lIns="72000" tIns="43545" rIns="72000" bIns="43545" numCol="1" rtlCol="0" anchor="ctr" anchorCtr="0" compatLnSpc="1">
            <a:prstTxWarp prst="textNoShape">
              <a:avLst/>
            </a:prstTxWarp>
            <a:noAutofit/>
          </a:bodyPr>
          <a:lstStyle/>
          <a:p>
            <a:pPr defTabSz="669928" fontAlgn="ctr">
              <a:spcBef>
                <a:spcPct val="0"/>
              </a:spcBef>
            </a:pPr>
            <a:r>
              <a:rPr lang="en-US" sz="1200" dirty="0">
                <a:solidFill>
                  <a:srgbClr val="000000"/>
                </a:solidFill>
                <a:latin typeface="Huawei Sans" panose="020C0503030203020204" pitchFamily="34" charset="0"/>
              </a:rPr>
              <a:t>RFC3535</a:t>
            </a:r>
          </a:p>
          <a:p>
            <a:pPr defTabSz="669928" fontAlgn="ctr">
              <a:spcBef>
                <a:spcPct val="0"/>
              </a:spcBef>
            </a:pPr>
            <a:r>
              <a:rPr lang="en-US" sz="1200" dirty="0">
                <a:solidFill>
                  <a:srgbClr val="000000"/>
                </a:solidFill>
                <a:latin typeface="Huawei Sans" panose="020C0503030203020204" pitchFamily="34" charset="0"/>
              </a:rPr>
              <a:t>IAB Network Management Workshop</a:t>
            </a:r>
            <a:endParaRPr lang="en-US" altLang="zh-CN" sz="1200" dirty="0">
              <a:solidFill>
                <a:srgbClr val="000000"/>
              </a:solidFill>
              <a:latin typeface="Huawei Sans" panose="020C0503030203020204" pitchFamily="34" charset="0"/>
              <a:ea typeface="方正兰亭黑简体" panose="02000000000000000000" pitchFamily="2" charset="-122"/>
            </a:endParaRPr>
          </a:p>
        </p:txBody>
      </p:sp>
      <p:sp>
        <p:nvSpPr>
          <p:cNvPr id="27" name="Text Box 10">
            <a:extLst>
              <a:ext uri="{FF2B5EF4-FFF2-40B4-BE49-F238E27FC236}">
                <a16:creationId xmlns:a16="http://schemas.microsoft.com/office/drawing/2014/main" xmlns="" id="{EA4B7D28-3B11-40D5-A809-771287ACE9C2}"/>
              </a:ext>
            </a:extLst>
          </p:cNvPr>
          <p:cNvSpPr txBox="1">
            <a:spLocks noChangeArrowheads="1"/>
          </p:cNvSpPr>
          <p:nvPr/>
        </p:nvSpPr>
        <p:spPr bwMode="auto">
          <a:xfrm>
            <a:off x="653403" y="3704679"/>
            <a:ext cx="745864" cy="344635"/>
          </a:xfrm>
          <a:prstGeom prst="rect">
            <a:avLst/>
          </a:prstGeom>
          <a:noFill/>
          <a:ln w="9525" algn="ctr">
            <a:noFill/>
            <a:miter lim="800000"/>
            <a:headEnd type="none" w="sm" len="sm"/>
            <a:tailEnd type="none" w="sm" len="sm"/>
          </a:ln>
          <a:effectLst/>
        </p:spPr>
        <p:txBody>
          <a:bodyPr wrap="square" lIns="66983" tIns="33491" rIns="66983" bIns="33491">
            <a:noAutofit/>
          </a:bodyPr>
          <a:lstStyle/>
          <a:p>
            <a:pPr algn="ctr" defTabSz="670406" fontAlgn="ctr">
              <a:spcBef>
                <a:spcPct val="0"/>
              </a:spcBef>
              <a:buFontTx/>
              <a:buNone/>
              <a:defRPr/>
            </a:pPr>
            <a:r>
              <a:rPr lang="en-US" sz="1600" dirty="0">
                <a:effectLst>
                  <a:outerShdw blurRad="38100" dist="38100" dir="2700000" algn="tl">
                    <a:srgbClr val="C0C0C0"/>
                  </a:outerShdw>
                </a:effectLst>
                <a:latin typeface="Huawei Sans" panose="020C0503030203020204" pitchFamily="34" charset="0"/>
              </a:rPr>
              <a:t>2002</a:t>
            </a:r>
          </a:p>
        </p:txBody>
      </p:sp>
      <p:cxnSp>
        <p:nvCxnSpPr>
          <p:cNvPr id="28" name="直接箭头连接符 27">
            <a:extLst>
              <a:ext uri="{FF2B5EF4-FFF2-40B4-BE49-F238E27FC236}">
                <a16:creationId xmlns:a16="http://schemas.microsoft.com/office/drawing/2014/main" xmlns="" id="{70ED69E0-4FA2-4A80-A7FE-C6C9770D0593}"/>
              </a:ext>
            </a:extLst>
          </p:cNvPr>
          <p:cNvCxnSpPr/>
          <p:nvPr/>
        </p:nvCxnSpPr>
        <p:spPr bwMode="auto">
          <a:xfrm flipV="1">
            <a:off x="1048915" y="3498941"/>
            <a:ext cx="0" cy="205785"/>
          </a:xfrm>
          <a:prstGeom prst="straightConnector1">
            <a:avLst/>
          </a:prstGeom>
          <a:noFill/>
          <a:ln w="19050" cap="flat" cmpd="sng" algn="ctr">
            <a:solidFill>
              <a:srgbClr val="EC7061"/>
            </a:solidFill>
            <a:prstDash val="solid"/>
            <a:round/>
            <a:headEnd type="none" w="med" len="med"/>
            <a:tailEnd type="arrow"/>
          </a:ln>
          <a:effectLst/>
        </p:spPr>
      </p:cxnSp>
      <p:cxnSp>
        <p:nvCxnSpPr>
          <p:cNvPr id="30" name="直接箭头连接符 29">
            <a:extLst>
              <a:ext uri="{FF2B5EF4-FFF2-40B4-BE49-F238E27FC236}">
                <a16:creationId xmlns:a16="http://schemas.microsoft.com/office/drawing/2014/main" xmlns="" id="{EEBC060F-2FB0-4DC0-A579-C2D60537F39D}"/>
              </a:ext>
            </a:extLst>
          </p:cNvPr>
          <p:cNvCxnSpPr/>
          <p:nvPr/>
        </p:nvCxnSpPr>
        <p:spPr bwMode="auto">
          <a:xfrm>
            <a:off x="8370841" y="4125942"/>
            <a:ext cx="0" cy="205785"/>
          </a:xfrm>
          <a:prstGeom prst="straightConnector1">
            <a:avLst/>
          </a:prstGeom>
          <a:noFill/>
          <a:ln w="19050" cap="flat" cmpd="sng" algn="ctr">
            <a:solidFill>
              <a:srgbClr val="EC7061"/>
            </a:solidFill>
            <a:prstDash val="solid"/>
            <a:round/>
            <a:headEnd type="none" w="med" len="med"/>
            <a:tailEnd type="arrow"/>
          </a:ln>
          <a:effectLst/>
        </p:spPr>
      </p:cxnSp>
      <p:cxnSp>
        <p:nvCxnSpPr>
          <p:cNvPr id="31" name="直接箭头连接符 30">
            <a:extLst>
              <a:ext uri="{FF2B5EF4-FFF2-40B4-BE49-F238E27FC236}">
                <a16:creationId xmlns:a16="http://schemas.microsoft.com/office/drawing/2014/main" xmlns="" id="{ED561F2A-58F4-497B-9816-E9ED9F84C52C}"/>
              </a:ext>
            </a:extLst>
          </p:cNvPr>
          <p:cNvCxnSpPr/>
          <p:nvPr/>
        </p:nvCxnSpPr>
        <p:spPr bwMode="auto">
          <a:xfrm flipV="1">
            <a:off x="6134912" y="3498941"/>
            <a:ext cx="0" cy="205785"/>
          </a:xfrm>
          <a:prstGeom prst="straightConnector1">
            <a:avLst/>
          </a:prstGeom>
          <a:noFill/>
          <a:ln w="19050" cap="flat" cmpd="sng" algn="ctr">
            <a:solidFill>
              <a:srgbClr val="EC7061"/>
            </a:solidFill>
            <a:prstDash val="solid"/>
            <a:round/>
            <a:headEnd type="none" w="med" len="med"/>
            <a:tailEnd type="arrow"/>
          </a:ln>
          <a:effectLst/>
        </p:spPr>
      </p:cxnSp>
      <p:cxnSp>
        <p:nvCxnSpPr>
          <p:cNvPr id="34" name="直接箭头连接符 33">
            <a:extLst>
              <a:ext uri="{FF2B5EF4-FFF2-40B4-BE49-F238E27FC236}">
                <a16:creationId xmlns:a16="http://schemas.microsoft.com/office/drawing/2014/main" xmlns="" id="{C0495DE3-DDFE-41F7-A177-B39FBD891508}"/>
              </a:ext>
            </a:extLst>
          </p:cNvPr>
          <p:cNvCxnSpPr/>
          <p:nvPr/>
        </p:nvCxnSpPr>
        <p:spPr bwMode="auto">
          <a:xfrm>
            <a:off x="3410461" y="4125942"/>
            <a:ext cx="0" cy="205785"/>
          </a:xfrm>
          <a:prstGeom prst="straightConnector1">
            <a:avLst/>
          </a:prstGeom>
          <a:noFill/>
          <a:ln w="19050" cap="flat" cmpd="sng" algn="ctr">
            <a:solidFill>
              <a:srgbClr val="EC7061"/>
            </a:solidFill>
            <a:prstDash val="solid"/>
            <a:round/>
            <a:headEnd type="none" w="med" len="med"/>
            <a:tailEnd type="arrow"/>
          </a:ln>
          <a:effectLst/>
        </p:spPr>
      </p:cxnSp>
      <p:sp>
        <p:nvSpPr>
          <p:cNvPr id="36" name="Text Box 64">
            <a:extLst>
              <a:ext uri="{FF2B5EF4-FFF2-40B4-BE49-F238E27FC236}">
                <a16:creationId xmlns:a16="http://schemas.microsoft.com/office/drawing/2014/main" xmlns="" id="{2DC0EA4A-C4AA-4F1A-B04B-392FC4BFDCB5}"/>
              </a:ext>
            </a:extLst>
          </p:cNvPr>
          <p:cNvSpPr txBox="1">
            <a:spLocks noChangeArrowheads="1"/>
          </p:cNvSpPr>
          <p:nvPr/>
        </p:nvSpPr>
        <p:spPr bwMode="auto">
          <a:xfrm>
            <a:off x="6937084" y="3694608"/>
            <a:ext cx="648235" cy="344635"/>
          </a:xfrm>
          <a:prstGeom prst="rect">
            <a:avLst/>
          </a:prstGeom>
          <a:noFill/>
          <a:ln w="9525" algn="ctr">
            <a:noFill/>
            <a:miter lim="800000"/>
            <a:headEnd type="none" w="sm" len="sm"/>
            <a:tailEnd type="none" w="sm" len="sm"/>
          </a:ln>
          <a:effectLst/>
        </p:spPr>
        <p:txBody>
          <a:bodyPr wrap="none" lIns="66983" tIns="33491" rIns="66983" bIns="33491">
            <a:noAutofit/>
          </a:bodyPr>
          <a:lstStyle/>
          <a:p>
            <a:pPr algn="ctr" defTabSz="670406" fontAlgn="ctr">
              <a:spcBef>
                <a:spcPct val="0"/>
              </a:spcBef>
              <a:buFontTx/>
              <a:buNone/>
              <a:defRPr/>
            </a:pPr>
            <a:r>
              <a:rPr lang="en-US" sz="1600" dirty="0">
                <a:effectLst>
                  <a:outerShdw blurRad="38100" dist="38100" dir="2700000" algn="tl">
                    <a:srgbClr val="C0C0C0"/>
                  </a:outerShdw>
                </a:effectLst>
                <a:latin typeface="Huawei Sans" panose="020C0503030203020204" pitchFamily="34" charset="0"/>
              </a:rPr>
              <a:t>2012</a:t>
            </a:r>
            <a:endParaRPr lang="en-US" altLang="zh-CN" sz="1600" b="0" dirty="0">
              <a:effectLst>
                <a:outerShdw blurRad="38100" dist="38100" dir="2700000" algn="tl">
                  <a:srgbClr val="C0C0C0"/>
                </a:outerShdw>
              </a:effectLst>
              <a:latin typeface="Huawei Sans" panose="020C0503030203020204" pitchFamily="34" charset="0"/>
              <a:ea typeface="微软雅黑" pitchFamily="34" charset="-122"/>
            </a:endParaRPr>
          </a:p>
        </p:txBody>
      </p:sp>
      <p:sp>
        <p:nvSpPr>
          <p:cNvPr id="37" name="矩形 36">
            <a:extLst>
              <a:ext uri="{FF2B5EF4-FFF2-40B4-BE49-F238E27FC236}">
                <a16:creationId xmlns:a16="http://schemas.microsoft.com/office/drawing/2014/main" xmlns="" id="{2C1A2B90-83A9-4EC3-A0E9-381DCEB4C70C}"/>
              </a:ext>
            </a:extLst>
          </p:cNvPr>
          <p:cNvSpPr/>
          <p:nvPr/>
        </p:nvSpPr>
        <p:spPr bwMode="auto">
          <a:xfrm>
            <a:off x="6816649" y="2647815"/>
            <a:ext cx="1210548" cy="863537"/>
          </a:xfrm>
          <a:prstGeom prst="rect">
            <a:avLst/>
          </a:prstGeom>
          <a:solidFill>
            <a:srgbClr val="F4FBFE"/>
          </a:solidFill>
          <a:ln w="12700" cap="flat" cmpd="dbl" algn="ctr">
            <a:solidFill>
              <a:srgbClr val="00B0F0"/>
            </a:solidFill>
            <a:prstDash val="solid"/>
            <a:round/>
            <a:headEnd type="none" w="med" len="med"/>
            <a:tailEnd type="none" w="med" len="med"/>
          </a:ln>
          <a:effectLst/>
        </p:spPr>
        <p:txBody>
          <a:bodyPr vert="horz" wrap="square" lIns="87092" tIns="43545" rIns="87092" bIns="43545" numCol="1" rtlCol="0" anchor="ctr" anchorCtr="0" compatLnSpc="1">
            <a:prstTxWarp prst="textNoShape">
              <a:avLst/>
            </a:prstTxWarp>
            <a:noAutofit/>
          </a:bodyPr>
          <a:lstStyle/>
          <a:p>
            <a:pPr defTabSz="669928" fontAlgn="ctr">
              <a:spcBef>
                <a:spcPct val="0"/>
              </a:spcBef>
            </a:pPr>
            <a:r>
              <a:rPr lang="en-US" sz="1200" dirty="0">
                <a:solidFill>
                  <a:srgbClr val="000000"/>
                </a:solidFill>
                <a:latin typeface="Huawei Sans" panose="020C0503030203020204" pitchFamily="34" charset="0"/>
              </a:rPr>
              <a:t>RFC6536</a:t>
            </a:r>
          </a:p>
          <a:p>
            <a:pPr defTabSz="669928" fontAlgn="ctr">
              <a:spcBef>
                <a:spcPct val="0"/>
              </a:spcBef>
            </a:pPr>
            <a:r>
              <a:rPr lang="en-US" sz="1200" dirty="0">
                <a:solidFill>
                  <a:srgbClr val="000000"/>
                </a:solidFill>
                <a:latin typeface="Huawei Sans" panose="020C0503030203020204" pitchFamily="34" charset="0"/>
              </a:rPr>
              <a:t>NETCONF access control</a:t>
            </a:r>
            <a:endParaRPr lang="en-US" altLang="zh-CN" sz="1200" dirty="0">
              <a:solidFill>
                <a:srgbClr val="000000"/>
              </a:solidFill>
              <a:latin typeface="Huawei Sans" panose="020C0503030203020204" pitchFamily="34" charset="0"/>
              <a:ea typeface="+mj-ea"/>
            </a:endParaRPr>
          </a:p>
        </p:txBody>
      </p:sp>
      <p:cxnSp>
        <p:nvCxnSpPr>
          <p:cNvPr id="38" name="直接箭头连接符 37">
            <a:extLst>
              <a:ext uri="{FF2B5EF4-FFF2-40B4-BE49-F238E27FC236}">
                <a16:creationId xmlns:a16="http://schemas.microsoft.com/office/drawing/2014/main" xmlns="" id="{364AEC7C-594E-4828-A945-F058EF869798}"/>
              </a:ext>
            </a:extLst>
          </p:cNvPr>
          <p:cNvCxnSpPr/>
          <p:nvPr/>
        </p:nvCxnSpPr>
        <p:spPr bwMode="auto">
          <a:xfrm flipV="1">
            <a:off x="7275629" y="3498941"/>
            <a:ext cx="0" cy="205785"/>
          </a:xfrm>
          <a:prstGeom prst="straightConnector1">
            <a:avLst/>
          </a:prstGeom>
          <a:noFill/>
          <a:ln w="19050" cap="flat" cmpd="sng" algn="ctr">
            <a:solidFill>
              <a:srgbClr val="EC7061"/>
            </a:solidFill>
            <a:prstDash val="solid"/>
            <a:round/>
            <a:headEnd type="none" w="med" len="med"/>
            <a:tailEnd type="arrow"/>
          </a:ln>
          <a:effectLst/>
        </p:spPr>
      </p:cxnSp>
      <p:sp>
        <p:nvSpPr>
          <p:cNvPr id="39" name="Text Box 64">
            <a:extLst>
              <a:ext uri="{FF2B5EF4-FFF2-40B4-BE49-F238E27FC236}">
                <a16:creationId xmlns:a16="http://schemas.microsoft.com/office/drawing/2014/main" xmlns="" id="{1AE25513-2489-43E4-8AEC-CBA2BE62ACE0}"/>
              </a:ext>
            </a:extLst>
          </p:cNvPr>
          <p:cNvSpPr txBox="1">
            <a:spLocks noChangeArrowheads="1"/>
          </p:cNvSpPr>
          <p:nvPr/>
        </p:nvSpPr>
        <p:spPr bwMode="auto">
          <a:xfrm>
            <a:off x="10249087" y="3694608"/>
            <a:ext cx="648235" cy="344635"/>
          </a:xfrm>
          <a:prstGeom prst="rect">
            <a:avLst/>
          </a:prstGeom>
          <a:noFill/>
          <a:ln w="9525" algn="ctr">
            <a:noFill/>
            <a:miter lim="800000"/>
            <a:headEnd type="none" w="sm" len="sm"/>
            <a:tailEnd type="none" w="sm" len="sm"/>
          </a:ln>
          <a:effectLst/>
        </p:spPr>
        <p:txBody>
          <a:bodyPr wrap="none" lIns="66983" tIns="33491" rIns="66983" bIns="33491">
            <a:noAutofit/>
          </a:bodyPr>
          <a:lstStyle/>
          <a:p>
            <a:pPr algn="ctr" defTabSz="670406" fontAlgn="ctr">
              <a:spcBef>
                <a:spcPct val="0"/>
              </a:spcBef>
              <a:buFontTx/>
              <a:buNone/>
              <a:defRPr/>
            </a:pPr>
            <a:r>
              <a:rPr lang="en-US" sz="1600" dirty="0">
                <a:effectLst>
                  <a:outerShdw blurRad="38100" dist="38100" dir="2700000" algn="tl">
                    <a:srgbClr val="C0C0C0"/>
                  </a:outerShdw>
                </a:effectLst>
                <a:latin typeface="Huawei Sans" panose="020C0503030203020204" pitchFamily="34" charset="0"/>
              </a:rPr>
              <a:t>2017</a:t>
            </a:r>
            <a:endParaRPr lang="en-US" altLang="zh-CN" sz="1600" b="0" dirty="0">
              <a:effectLst>
                <a:outerShdw blurRad="38100" dist="38100" dir="2700000" algn="tl">
                  <a:srgbClr val="C0C0C0"/>
                </a:outerShdw>
              </a:effectLst>
              <a:latin typeface="Huawei Sans" panose="020C0503030203020204" pitchFamily="34" charset="0"/>
              <a:ea typeface="微软雅黑" pitchFamily="34" charset="-122"/>
            </a:endParaRPr>
          </a:p>
        </p:txBody>
      </p:sp>
      <p:sp>
        <p:nvSpPr>
          <p:cNvPr id="41" name="矩形 40">
            <a:extLst>
              <a:ext uri="{FF2B5EF4-FFF2-40B4-BE49-F238E27FC236}">
                <a16:creationId xmlns:a16="http://schemas.microsoft.com/office/drawing/2014/main" xmlns="" id="{C054807C-76A4-4F76-A417-0C0EEE620A61}"/>
              </a:ext>
            </a:extLst>
          </p:cNvPr>
          <p:cNvSpPr/>
          <p:nvPr/>
        </p:nvSpPr>
        <p:spPr bwMode="auto">
          <a:xfrm>
            <a:off x="10052634" y="4344792"/>
            <a:ext cx="1205406" cy="863537"/>
          </a:xfrm>
          <a:prstGeom prst="rect">
            <a:avLst/>
          </a:prstGeom>
          <a:solidFill>
            <a:srgbClr val="FFFFCC"/>
          </a:solidFill>
          <a:ln w="12700" cap="flat" cmpd="dbl" algn="ctr">
            <a:solidFill>
              <a:srgbClr val="FFC000"/>
            </a:solidFill>
            <a:prstDash val="solid"/>
            <a:round/>
            <a:headEnd type="none" w="med" len="med"/>
            <a:tailEnd type="none" w="med" len="med"/>
          </a:ln>
          <a:effectLst/>
        </p:spPr>
        <p:txBody>
          <a:bodyPr vert="horz" wrap="square" lIns="87092" tIns="43545" rIns="87092" bIns="43545" numCol="1" rtlCol="0" anchor="ctr" anchorCtr="0" compatLnSpc="1">
            <a:prstTxWarp prst="textNoShape">
              <a:avLst/>
            </a:prstTxWarp>
            <a:noAutofit/>
          </a:bodyPr>
          <a:lstStyle/>
          <a:p>
            <a:pPr defTabSz="669928" fontAlgn="ctr">
              <a:spcBef>
                <a:spcPct val="0"/>
              </a:spcBef>
            </a:pPr>
            <a:r>
              <a:rPr lang="en-US" sz="1200" dirty="0">
                <a:solidFill>
                  <a:srgbClr val="000000"/>
                </a:solidFill>
                <a:latin typeface="Huawei Sans" panose="020C0503030203020204" pitchFamily="34" charset="0"/>
              </a:rPr>
              <a:t>RFC8040</a:t>
            </a:r>
          </a:p>
          <a:p>
            <a:pPr defTabSz="669928" fontAlgn="ctr">
              <a:spcBef>
                <a:spcPct val="0"/>
              </a:spcBef>
            </a:pPr>
            <a:r>
              <a:rPr lang="en-US" sz="1200" b="1" dirty="0">
                <a:solidFill>
                  <a:srgbClr val="EC7061"/>
                </a:solidFill>
                <a:latin typeface="Huawei Sans" panose="020C0503030203020204" pitchFamily="34" charset="0"/>
              </a:rPr>
              <a:t>RESTCONF 1.0</a:t>
            </a:r>
            <a:endParaRPr lang="en-US" altLang="zh-CN" sz="1200" dirty="0">
              <a:solidFill>
                <a:srgbClr val="000000"/>
              </a:solidFill>
              <a:latin typeface="Huawei Sans" panose="020C0503030203020204" pitchFamily="34" charset="0"/>
              <a:ea typeface="方正兰亭黑简体" panose="02000000000000000000" pitchFamily="2" charset="-122"/>
            </a:endParaRPr>
          </a:p>
        </p:txBody>
      </p:sp>
      <p:cxnSp>
        <p:nvCxnSpPr>
          <p:cNvPr id="42" name="直接箭头连接符 41">
            <a:extLst>
              <a:ext uri="{FF2B5EF4-FFF2-40B4-BE49-F238E27FC236}">
                <a16:creationId xmlns:a16="http://schemas.microsoft.com/office/drawing/2014/main" xmlns="" id="{ABAD7BD2-0A73-4FB6-BCA4-90BD2F7714B8}"/>
              </a:ext>
            </a:extLst>
          </p:cNvPr>
          <p:cNvCxnSpPr/>
          <p:nvPr/>
        </p:nvCxnSpPr>
        <p:spPr bwMode="auto">
          <a:xfrm>
            <a:off x="10563761" y="4125942"/>
            <a:ext cx="0" cy="205785"/>
          </a:xfrm>
          <a:prstGeom prst="straightConnector1">
            <a:avLst/>
          </a:prstGeom>
          <a:noFill/>
          <a:ln w="19050" cap="flat" cmpd="sng" algn="ctr">
            <a:solidFill>
              <a:srgbClr val="EC7061"/>
            </a:solidFill>
            <a:prstDash val="solid"/>
            <a:round/>
            <a:headEnd type="none" w="med" len="med"/>
            <a:tailEnd type="arrow"/>
          </a:ln>
          <a:effectLst/>
        </p:spPr>
      </p:cxnSp>
      <p:sp>
        <p:nvSpPr>
          <p:cNvPr id="44" name="Text Box 10">
            <a:extLst>
              <a:ext uri="{FF2B5EF4-FFF2-40B4-BE49-F238E27FC236}">
                <a16:creationId xmlns:a16="http://schemas.microsoft.com/office/drawing/2014/main" xmlns="" id="{CFF31051-14E6-4BC4-B0A4-C11A884EFF41}"/>
              </a:ext>
            </a:extLst>
          </p:cNvPr>
          <p:cNvSpPr txBox="1">
            <a:spLocks noChangeArrowheads="1"/>
          </p:cNvSpPr>
          <p:nvPr/>
        </p:nvSpPr>
        <p:spPr bwMode="auto">
          <a:xfrm>
            <a:off x="3895385" y="3708524"/>
            <a:ext cx="745864" cy="344635"/>
          </a:xfrm>
          <a:prstGeom prst="rect">
            <a:avLst/>
          </a:prstGeom>
          <a:noFill/>
          <a:ln w="9525" algn="ctr">
            <a:noFill/>
            <a:miter lim="800000"/>
            <a:headEnd type="none" w="sm" len="sm"/>
            <a:tailEnd type="none" w="sm" len="sm"/>
          </a:ln>
          <a:effectLst/>
        </p:spPr>
        <p:txBody>
          <a:bodyPr wrap="square" lIns="66983" tIns="33491" rIns="66983" bIns="33491">
            <a:noAutofit/>
          </a:bodyPr>
          <a:lstStyle/>
          <a:p>
            <a:pPr algn="ctr" defTabSz="670406" fontAlgn="ctr">
              <a:spcBef>
                <a:spcPct val="0"/>
              </a:spcBef>
              <a:buFontTx/>
              <a:buNone/>
              <a:defRPr/>
            </a:pPr>
            <a:r>
              <a:rPr lang="en-US" sz="1600" dirty="0">
                <a:effectLst>
                  <a:outerShdw blurRad="38100" dist="38100" dir="2700000" algn="tl">
                    <a:srgbClr val="C0C0C0"/>
                  </a:outerShdw>
                </a:effectLst>
                <a:latin typeface="Huawei Sans" panose="020C0503030203020204" pitchFamily="34" charset="0"/>
              </a:rPr>
              <a:t>2009</a:t>
            </a:r>
          </a:p>
        </p:txBody>
      </p:sp>
      <p:sp>
        <p:nvSpPr>
          <p:cNvPr id="45" name="矩形 44">
            <a:extLst>
              <a:ext uri="{FF2B5EF4-FFF2-40B4-BE49-F238E27FC236}">
                <a16:creationId xmlns:a16="http://schemas.microsoft.com/office/drawing/2014/main" xmlns="" id="{70D69B43-FCAF-4C33-AC23-004E1B1B30AB}"/>
              </a:ext>
            </a:extLst>
          </p:cNvPr>
          <p:cNvSpPr/>
          <p:nvPr/>
        </p:nvSpPr>
        <p:spPr bwMode="auto">
          <a:xfrm>
            <a:off x="3707243" y="2878192"/>
            <a:ext cx="1180824" cy="605005"/>
          </a:xfrm>
          <a:prstGeom prst="rect">
            <a:avLst/>
          </a:prstGeom>
          <a:solidFill>
            <a:srgbClr val="F4FBFE"/>
          </a:solidFill>
          <a:ln w="12700" cap="flat" cmpd="dbl" algn="ctr">
            <a:solidFill>
              <a:srgbClr val="00B0F0"/>
            </a:solidFill>
            <a:prstDash val="solid"/>
            <a:round/>
            <a:headEnd type="none" w="med" len="med"/>
            <a:tailEnd type="none" w="med" len="med"/>
          </a:ln>
          <a:effectLst/>
        </p:spPr>
        <p:txBody>
          <a:bodyPr vert="horz" wrap="square" lIns="87092" tIns="43545" rIns="87092" bIns="43545" numCol="1" rtlCol="0" anchor="ctr" anchorCtr="0" compatLnSpc="1">
            <a:prstTxWarp prst="textNoShape">
              <a:avLst/>
            </a:prstTxWarp>
            <a:noAutofit/>
          </a:bodyPr>
          <a:lstStyle/>
          <a:p>
            <a:pPr defTabSz="669928" fontAlgn="ctr">
              <a:spcBef>
                <a:spcPct val="0"/>
              </a:spcBef>
            </a:pPr>
            <a:r>
              <a:rPr lang="en-US" sz="1200" dirty="0">
                <a:solidFill>
                  <a:srgbClr val="000000"/>
                </a:solidFill>
                <a:latin typeface="Huawei Sans" panose="020C0503030203020204" pitchFamily="34" charset="0"/>
              </a:rPr>
              <a:t>RFC5717</a:t>
            </a:r>
          </a:p>
          <a:p>
            <a:pPr defTabSz="669928" fontAlgn="ctr">
              <a:spcBef>
                <a:spcPct val="0"/>
              </a:spcBef>
            </a:pPr>
            <a:r>
              <a:rPr lang="en-US" sz="1200" dirty="0">
                <a:solidFill>
                  <a:srgbClr val="000000"/>
                </a:solidFill>
                <a:latin typeface="Huawei Sans" panose="020C0503030203020204" pitchFamily="34" charset="0"/>
              </a:rPr>
              <a:t>Partial Lock</a:t>
            </a:r>
            <a:endParaRPr lang="en-US" altLang="zh-CN" sz="1200" dirty="0">
              <a:solidFill>
                <a:srgbClr val="000000"/>
              </a:solidFill>
              <a:latin typeface="Huawei Sans" panose="020C0503030203020204" pitchFamily="34" charset="0"/>
              <a:ea typeface="微软雅黑" pitchFamily="34" charset="-122"/>
            </a:endParaRPr>
          </a:p>
        </p:txBody>
      </p:sp>
      <p:cxnSp>
        <p:nvCxnSpPr>
          <p:cNvPr id="46" name="直接箭头连接符 45">
            <a:extLst>
              <a:ext uri="{FF2B5EF4-FFF2-40B4-BE49-F238E27FC236}">
                <a16:creationId xmlns:a16="http://schemas.microsoft.com/office/drawing/2014/main" xmlns="" id="{F3C9E4C3-ECB9-4EFE-8599-A43590CDB120}"/>
              </a:ext>
            </a:extLst>
          </p:cNvPr>
          <p:cNvCxnSpPr/>
          <p:nvPr/>
        </p:nvCxnSpPr>
        <p:spPr bwMode="auto">
          <a:xfrm flipV="1">
            <a:off x="4290897" y="3498941"/>
            <a:ext cx="0" cy="205785"/>
          </a:xfrm>
          <a:prstGeom prst="straightConnector1">
            <a:avLst/>
          </a:prstGeom>
          <a:noFill/>
          <a:ln w="19050" cap="flat" cmpd="sng" algn="ctr">
            <a:solidFill>
              <a:srgbClr val="EC7061"/>
            </a:solidFill>
            <a:prstDash val="solid"/>
            <a:round/>
            <a:headEnd type="none" w="med" len="med"/>
            <a:tailEnd type="arrow"/>
          </a:ln>
          <a:effectLst/>
        </p:spPr>
      </p:cxnSp>
      <p:sp>
        <p:nvSpPr>
          <p:cNvPr id="48" name="矩形 47">
            <a:extLst>
              <a:ext uri="{FF2B5EF4-FFF2-40B4-BE49-F238E27FC236}">
                <a16:creationId xmlns:a16="http://schemas.microsoft.com/office/drawing/2014/main" xmlns="" id="{E0239D61-315F-4DB0-876B-10FA687289AA}"/>
              </a:ext>
            </a:extLst>
          </p:cNvPr>
          <p:cNvSpPr/>
          <p:nvPr/>
        </p:nvSpPr>
        <p:spPr bwMode="auto">
          <a:xfrm>
            <a:off x="4329003" y="5518585"/>
            <a:ext cx="1569940" cy="863537"/>
          </a:xfrm>
          <a:prstGeom prst="rect">
            <a:avLst/>
          </a:prstGeom>
          <a:solidFill>
            <a:srgbClr val="F4FBFE"/>
          </a:solidFill>
          <a:ln w="12700" cap="flat" cmpd="dbl" algn="ctr">
            <a:solidFill>
              <a:srgbClr val="00B0F0"/>
            </a:solidFill>
            <a:prstDash val="solid"/>
            <a:round/>
            <a:headEnd type="none" w="med" len="med"/>
            <a:tailEnd type="none" w="med" len="med"/>
          </a:ln>
          <a:effectLst/>
        </p:spPr>
        <p:txBody>
          <a:bodyPr vert="horz" wrap="square" lIns="87092" tIns="43545" rIns="87092" bIns="43545" numCol="1" rtlCol="0" anchor="ctr" anchorCtr="0" compatLnSpc="1">
            <a:prstTxWarp prst="textNoShape">
              <a:avLst/>
            </a:prstTxWarp>
            <a:noAutofit/>
          </a:bodyPr>
          <a:lstStyle/>
          <a:p>
            <a:pPr defTabSz="669928" fontAlgn="ctr">
              <a:spcBef>
                <a:spcPct val="0"/>
              </a:spcBef>
            </a:pPr>
            <a:r>
              <a:rPr lang="en-US" sz="1200" dirty="0">
                <a:solidFill>
                  <a:srgbClr val="000000"/>
                </a:solidFill>
                <a:latin typeface="Huawei Sans" panose="020C0503030203020204" pitchFamily="34" charset="0"/>
              </a:rPr>
              <a:t>RFC6022</a:t>
            </a:r>
          </a:p>
          <a:p>
            <a:pPr defTabSz="669928" fontAlgn="ctr">
              <a:spcBef>
                <a:spcPct val="0"/>
              </a:spcBef>
            </a:pPr>
            <a:r>
              <a:rPr lang="en-US" sz="1200" dirty="0">
                <a:solidFill>
                  <a:srgbClr val="000000"/>
                </a:solidFill>
                <a:latin typeface="Huawei Sans" panose="020C0503030203020204" pitchFamily="34" charset="0"/>
              </a:rPr>
              <a:t>NETCONF Monitoring</a:t>
            </a:r>
          </a:p>
        </p:txBody>
      </p:sp>
      <p:sp>
        <p:nvSpPr>
          <p:cNvPr id="49" name="矩形 48">
            <a:extLst>
              <a:ext uri="{FF2B5EF4-FFF2-40B4-BE49-F238E27FC236}">
                <a16:creationId xmlns:a16="http://schemas.microsoft.com/office/drawing/2014/main" xmlns="" id="{A56B0250-8D0D-4A70-AF98-24083A2DB3D1}"/>
              </a:ext>
            </a:extLst>
          </p:cNvPr>
          <p:cNvSpPr/>
          <p:nvPr/>
        </p:nvSpPr>
        <p:spPr bwMode="auto">
          <a:xfrm>
            <a:off x="5283580" y="1676393"/>
            <a:ext cx="1457305" cy="605005"/>
          </a:xfrm>
          <a:prstGeom prst="rect">
            <a:avLst/>
          </a:prstGeom>
          <a:solidFill>
            <a:srgbClr val="F4FBFE"/>
          </a:solidFill>
          <a:ln w="12700" cap="flat" cmpd="dbl" algn="ctr">
            <a:solidFill>
              <a:srgbClr val="00B0F0"/>
            </a:solidFill>
            <a:prstDash val="solid"/>
            <a:round/>
            <a:headEnd type="none" w="med" len="med"/>
            <a:tailEnd type="none" w="med" len="med"/>
          </a:ln>
          <a:effectLst/>
        </p:spPr>
        <p:txBody>
          <a:bodyPr vert="horz" wrap="square" lIns="87092" tIns="43545" rIns="87092" bIns="43545" numCol="1" rtlCol="0" anchor="ctr" anchorCtr="0" compatLnSpc="1">
            <a:prstTxWarp prst="textNoShape">
              <a:avLst/>
            </a:prstTxWarp>
            <a:noAutofit/>
          </a:bodyPr>
          <a:lstStyle/>
          <a:p>
            <a:pPr defTabSz="669928" fontAlgn="ctr">
              <a:spcBef>
                <a:spcPct val="0"/>
              </a:spcBef>
            </a:pPr>
            <a:r>
              <a:rPr lang="en-US" sz="1200" dirty="0">
                <a:solidFill>
                  <a:srgbClr val="000000"/>
                </a:solidFill>
                <a:latin typeface="Huawei Sans" panose="020C0503030203020204" pitchFamily="34" charset="0"/>
              </a:rPr>
              <a:t>RFC6243</a:t>
            </a:r>
          </a:p>
          <a:p>
            <a:pPr defTabSz="669928" fontAlgn="ctr">
              <a:spcBef>
                <a:spcPct val="0"/>
              </a:spcBef>
            </a:pPr>
            <a:r>
              <a:rPr lang="en-US" sz="1200" dirty="0">
                <a:solidFill>
                  <a:srgbClr val="000000"/>
                </a:solidFill>
                <a:latin typeface="Huawei Sans" panose="020C0503030203020204" pitchFamily="34" charset="0"/>
              </a:rPr>
              <a:t>With-defaults</a:t>
            </a:r>
            <a:endParaRPr lang="en-US" altLang="zh-CN" sz="1200" dirty="0">
              <a:solidFill>
                <a:srgbClr val="000000"/>
              </a:solidFill>
              <a:latin typeface="Huawei Sans" panose="020C0503030203020204" pitchFamily="34" charset="0"/>
              <a:ea typeface="微软雅黑" pitchFamily="34" charset="-122"/>
            </a:endParaRPr>
          </a:p>
        </p:txBody>
      </p:sp>
      <p:sp>
        <p:nvSpPr>
          <p:cNvPr id="50" name="矩形 49">
            <a:extLst>
              <a:ext uri="{FF2B5EF4-FFF2-40B4-BE49-F238E27FC236}">
                <a16:creationId xmlns:a16="http://schemas.microsoft.com/office/drawing/2014/main" xmlns="" id="{E02CC8A8-71BE-4290-8386-F592477ABCF8}"/>
              </a:ext>
            </a:extLst>
          </p:cNvPr>
          <p:cNvSpPr/>
          <p:nvPr/>
        </p:nvSpPr>
        <p:spPr bwMode="auto">
          <a:xfrm>
            <a:off x="6816649" y="1690596"/>
            <a:ext cx="1210548" cy="863537"/>
          </a:xfrm>
          <a:prstGeom prst="rect">
            <a:avLst/>
          </a:prstGeom>
          <a:solidFill>
            <a:srgbClr val="F4FBFE"/>
          </a:solidFill>
          <a:ln w="12700" cap="flat" cmpd="dbl" algn="ctr">
            <a:solidFill>
              <a:srgbClr val="00B0F0"/>
            </a:solidFill>
            <a:prstDash val="solid"/>
            <a:round/>
            <a:headEnd type="none" w="med" len="med"/>
            <a:tailEnd type="none" w="med" len="med"/>
          </a:ln>
          <a:effectLst/>
        </p:spPr>
        <p:txBody>
          <a:bodyPr vert="horz" wrap="square" lIns="87092" tIns="43545" rIns="87092" bIns="43545" numCol="1" rtlCol="0" anchor="ctr" anchorCtr="0" compatLnSpc="1">
            <a:prstTxWarp prst="textNoShape">
              <a:avLst/>
            </a:prstTxWarp>
            <a:noAutofit/>
          </a:bodyPr>
          <a:lstStyle/>
          <a:p>
            <a:pPr defTabSz="669928" fontAlgn="ctr">
              <a:spcBef>
                <a:spcPct val="0"/>
              </a:spcBef>
            </a:pPr>
            <a:r>
              <a:rPr lang="en-US" sz="1200" dirty="0">
                <a:solidFill>
                  <a:srgbClr val="000000"/>
                </a:solidFill>
                <a:latin typeface="Huawei Sans" panose="020C0503030203020204" pitchFamily="34" charset="0"/>
              </a:rPr>
              <a:t>RFC6470</a:t>
            </a:r>
          </a:p>
          <a:p>
            <a:pPr defTabSz="669928" fontAlgn="ctr">
              <a:spcBef>
                <a:spcPct val="0"/>
              </a:spcBef>
            </a:pPr>
            <a:r>
              <a:rPr lang="en-US" sz="1200" dirty="0">
                <a:solidFill>
                  <a:srgbClr val="000000"/>
                </a:solidFill>
                <a:latin typeface="Huawei Sans" panose="020C0503030203020204" pitchFamily="34" charset="0"/>
              </a:rPr>
              <a:t>Base Notification</a:t>
            </a:r>
            <a:endParaRPr lang="en-US" altLang="zh-CN" sz="1200" dirty="0">
              <a:solidFill>
                <a:srgbClr val="000000"/>
              </a:solidFill>
              <a:latin typeface="Huawei Sans" panose="020C0503030203020204" pitchFamily="34" charset="0"/>
              <a:ea typeface="微软雅黑" pitchFamily="34" charset="-122"/>
            </a:endParaRPr>
          </a:p>
        </p:txBody>
      </p:sp>
      <p:sp>
        <p:nvSpPr>
          <p:cNvPr id="51" name="矩形 50">
            <a:extLst>
              <a:ext uri="{FF2B5EF4-FFF2-40B4-BE49-F238E27FC236}">
                <a16:creationId xmlns:a16="http://schemas.microsoft.com/office/drawing/2014/main" xmlns="" id="{39CF4A10-D1CE-4D9B-B74F-C47384D98A48}"/>
              </a:ext>
            </a:extLst>
          </p:cNvPr>
          <p:cNvSpPr>
            <a:spLocks/>
          </p:cNvSpPr>
          <p:nvPr/>
        </p:nvSpPr>
        <p:spPr bwMode="auto">
          <a:xfrm>
            <a:off x="8794979" y="2196099"/>
            <a:ext cx="1393835" cy="605005"/>
          </a:xfrm>
          <a:prstGeom prst="rect">
            <a:avLst/>
          </a:prstGeom>
          <a:solidFill>
            <a:srgbClr val="FFFFCC"/>
          </a:solidFill>
          <a:ln w="12700" cap="flat" cmpd="dbl" algn="ctr">
            <a:solidFill>
              <a:srgbClr val="FFC000"/>
            </a:solidFill>
            <a:prstDash val="solid"/>
            <a:round/>
            <a:headEnd type="none" w="med" len="med"/>
            <a:tailEnd type="none" w="med" len="med"/>
          </a:ln>
          <a:effectLst/>
        </p:spPr>
        <p:txBody>
          <a:bodyPr vert="horz" wrap="square" lIns="87092" tIns="43545" rIns="87092" bIns="43545" numCol="1" rtlCol="0" anchor="ctr" anchorCtr="0" compatLnSpc="1">
            <a:prstTxWarp prst="textNoShape">
              <a:avLst/>
            </a:prstTxWarp>
            <a:noAutofit/>
          </a:bodyPr>
          <a:lstStyle/>
          <a:p>
            <a:pPr defTabSz="669928" fontAlgn="ctr">
              <a:spcBef>
                <a:spcPct val="0"/>
              </a:spcBef>
            </a:pPr>
            <a:r>
              <a:rPr lang="en-US" sz="1200" dirty="0">
                <a:solidFill>
                  <a:srgbClr val="000000"/>
                </a:solidFill>
                <a:latin typeface="Huawei Sans" panose="020C0503030203020204" pitchFamily="34" charset="0"/>
              </a:rPr>
              <a:t>RFC7895</a:t>
            </a:r>
          </a:p>
          <a:p>
            <a:pPr defTabSz="669928" fontAlgn="ctr">
              <a:spcBef>
                <a:spcPct val="0"/>
              </a:spcBef>
            </a:pPr>
            <a:r>
              <a:rPr lang="en-US" sz="1200" dirty="0">
                <a:solidFill>
                  <a:srgbClr val="000000"/>
                </a:solidFill>
                <a:latin typeface="Huawei Sans" panose="020C0503030203020204" pitchFamily="34" charset="0"/>
              </a:rPr>
              <a:t>YANG Library</a:t>
            </a:r>
            <a:endParaRPr lang="en-US" altLang="zh-CN" sz="1200" dirty="0">
              <a:solidFill>
                <a:srgbClr val="000000"/>
              </a:solidFill>
              <a:latin typeface="Huawei Sans" panose="020C0503030203020204" pitchFamily="34" charset="0"/>
              <a:ea typeface="微软雅黑" pitchFamily="34" charset="-122"/>
            </a:endParaRPr>
          </a:p>
        </p:txBody>
      </p:sp>
      <p:sp>
        <p:nvSpPr>
          <p:cNvPr id="52" name="矩形 51">
            <a:extLst>
              <a:ext uri="{FF2B5EF4-FFF2-40B4-BE49-F238E27FC236}">
                <a16:creationId xmlns:a16="http://schemas.microsoft.com/office/drawing/2014/main" xmlns="" id="{2F1E56B3-6C08-43C2-BE57-186FD42439BE}"/>
              </a:ext>
            </a:extLst>
          </p:cNvPr>
          <p:cNvSpPr>
            <a:spLocks/>
          </p:cNvSpPr>
          <p:nvPr/>
        </p:nvSpPr>
        <p:spPr bwMode="auto">
          <a:xfrm>
            <a:off x="8794979" y="1238398"/>
            <a:ext cx="1393835" cy="883263"/>
          </a:xfrm>
          <a:prstGeom prst="rect">
            <a:avLst/>
          </a:prstGeom>
          <a:solidFill>
            <a:srgbClr val="FFFFCC"/>
          </a:solidFill>
          <a:ln w="12700" cap="flat" cmpd="dbl" algn="ctr">
            <a:solidFill>
              <a:srgbClr val="FFC000"/>
            </a:solidFill>
            <a:prstDash val="solid"/>
            <a:round/>
            <a:headEnd type="none" w="med" len="med"/>
            <a:tailEnd type="none" w="med" len="med"/>
          </a:ln>
          <a:effectLst/>
        </p:spPr>
        <p:txBody>
          <a:bodyPr vert="horz" wrap="square" lIns="87092" tIns="43545" rIns="87092" bIns="43545" numCol="1" rtlCol="0" anchor="ctr" anchorCtr="0" compatLnSpc="1">
            <a:prstTxWarp prst="textNoShape">
              <a:avLst/>
            </a:prstTxWarp>
            <a:noAutofit/>
          </a:bodyPr>
          <a:lstStyle/>
          <a:p>
            <a:pPr defTabSz="669928" fontAlgn="ctr">
              <a:spcBef>
                <a:spcPct val="0"/>
              </a:spcBef>
            </a:pPr>
            <a:r>
              <a:rPr lang="en-US" sz="1200" dirty="0">
                <a:solidFill>
                  <a:srgbClr val="000000"/>
                </a:solidFill>
                <a:latin typeface="Huawei Sans" panose="020C0503030203020204" pitchFamily="34" charset="0"/>
              </a:rPr>
              <a:t>RFC7951</a:t>
            </a:r>
          </a:p>
          <a:p>
            <a:pPr defTabSz="669928" fontAlgn="ctr">
              <a:spcBef>
                <a:spcPct val="0"/>
              </a:spcBef>
            </a:pPr>
            <a:r>
              <a:rPr lang="en-US" sz="1200" dirty="0">
                <a:solidFill>
                  <a:srgbClr val="000000"/>
                </a:solidFill>
                <a:latin typeface="Huawei Sans" panose="020C0503030203020204" pitchFamily="34" charset="0"/>
              </a:rPr>
              <a:t>JSON encoding of YANG modeling data</a:t>
            </a:r>
            <a:endParaRPr lang="en-US" altLang="zh-CN" sz="1200" dirty="0">
              <a:solidFill>
                <a:srgbClr val="000000"/>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4105597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9A45D7E-6BA6-4E66-A15D-CD5020450C46}"/>
              </a:ext>
            </a:extLst>
          </p:cNvPr>
          <p:cNvSpPr>
            <a:spLocks noGrp="1"/>
          </p:cNvSpPr>
          <p:nvPr>
            <p:ph type="title"/>
          </p:nvPr>
        </p:nvSpPr>
        <p:spPr/>
        <p:txBody>
          <a:bodyPr/>
          <a:lstStyle/>
          <a:p>
            <a:r>
              <a:rPr lang="en-US"/>
              <a:t>Process for an Engineer to Configure Devices</a:t>
            </a:r>
            <a:endParaRPr lang="en-US" dirty="0"/>
          </a:p>
        </p:txBody>
      </p:sp>
      <p:sp>
        <p:nvSpPr>
          <p:cNvPr id="3" name="圆角矩形 75">
            <a:extLst>
              <a:ext uri="{FF2B5EF4-FFF2-40B4-BE49-F238E27FC236}">
                <a16:creationId xmlns:a16="http://schemas.microsoft.com/office/drawing/2014/main" xmlns="" id="{3019C241-AFC6-478E-94D7-3108C663E2EF}"/>
              </a:ext>
            </a:extLst>
          </p:cNvPr>
          <p:cNvSpPr/>
          <p:nvPr/>
        </p:nvSpPr>
        <p:spPr>
          <a:xfrm>
            <a:off x="601703" y="1723985"/>
            <a:ext cx="3540917" cy="394020"/>
          </a:xfrm>
          <a:prstGeom prst="roundRect">
            <a:avLst>
              <a:gd name="adj" fmla="val 10604"/>
            </a:avLst>
          </a:prstGeom>
          <a:solidFill>
            <a:srgbClr val="00B0F0"/>
          </a:solidFill>
          <a:ln>
            <a:solidFill>
              <a:srgbClr val="00B0F0"/>
            </a:solidFill>
          </a:ln>
        </p:spPr>
        <p:txBody>
          <a:bodyPr wrap="square" rtlCol="0" anchor="ctr" anchorCtr="0">
            <a:noAutofit/>
          </a:bodyPr>
          <a:lstStyle/>
          <a:p>
            <a:pPr algn="ctr" fontAlgn="ctr">
              <a:spcBef>
                <a:spcPts val="0"/>
              </a:spcBef>
              <a:spcAft>
                <a:spcPts val="0"/>
              </a:spcAft>
            </a:pPr>
            <a:r>
              <a:rPr lang="en-US" b="1" dirty="0">
                <a:solidFill>
                  <a:prstClr val="white"/>
                </a:solidFill>
                <a:latin typeface="Huawei Sans" panose="020C0503030203020204" pitchFamily="34" charset="0"/>
              </a:rPr>
              <a:t>Device </a:t>
            </a:r>
            <a:r>
              <a:rPr lang="en-US" altLang="zh-CN" b="1" dirty="0">
                <a:solidFill>
                  <a:prstClr val="white"/>
                </a:solidFill>
                <a:latin typeface="Huawei Sans" panose="020C0503030203020204" pitchFamily="34" charset="0"/>
              </a:rPr>
              <a:t>D</a:t>
            </a:r>
            <a:r>
              <a:rPr lang="en-US" b="1" dirty="0">
                <a:solidFill>
                  <a:prstClr val="white"/>
                </a:solidFill>
                <a:latin typeface="Huawei Sans" panose="020C0503030203020204" pitchFamily="34" charset="0"/>
              </a:rPr>
              <a:t>escription</a:t>
            </a:r>
            <a:endParaRPr lang="en-US" altLang="zh-CN" sz="1800" b="1" dirty="0">
              <a:solidFill>
                <a:prstClr val="white"/>
              </a:solidFill>
              <a:latin typeface="Huawei Sans" panose="020C0503030203020204" pitchFamily="34" charset="0"/>
            </a:endParaRPr>
          </a:p>
        </p:txBody>
      </p:sp>
      <p:sp>
        <p:nvSpPr>
          <p:cNvPr id="4" name="文本框 3">
            <a:extLst>
              <a:ext uri="{FF2B5EF4-FFF2-40B4-BE49-F238E27FC236}">
                <a16:creationId xmlns:a16="http://schemas.microsoft.com/office/drawing/2014/main" xmlns="" id="{5CAC3952-FC5A-4DE4-A0F1-B65803C7B09D}"/>
              </a:ext>
            </a:extLst>
          </p:cNvPr>
          <p:cNvSpPr txBox="1"/>
          <p:nvPr/>
        </p:nvSpPr>
        <p:spPr>
          <a:xfrm>
            <a:off x="5109988" y="2765600"/>
            <a:ext cx="3802901" cy="707886"/>
          </a:xfrm>
          <a:prstGeom prst="rect">
            <a:avLst/>
          </a:prstGeom>
          <a:solidFill>
            <a:srgbClr val="F4FBFE"/>
          </a:solidFill>
          <a:ln>
            <a:solidFill>
              <a:srgbClr val="99DFF9"/>
            </a:solidFill>
          </a:ln>
        </p:spPr>
        <p:txBody>
          <a:bodyPr wrap="square" rtlCol="0">
            <a:noAutofit/>
          </a:bodyPr>
          <a:lstStyle/>
          <a:p>
            <a:pPr fontAlgn="ctr">
              <a:lnSpc>
                <a:spcPts val="2400"/>
              </a:lnSpc>
              <a:spcBef>
                <a:spcPts val="0"/>
              </a:spcBef>
              <a:spcAft>
                <a:spcPts val="0"/>
              </a:spcAft>
            </a:pPr>
            <a:r>
              <a:rPr lang="en-US" sz="1600" dirty="0">
                <a:solidFill>
                  <a:prstClr val="black"/>
                </a:solidFill>
                <a:latin typeface="Huawei Sans" panose="020C0503030203020204" pitchFamily="34" charset="0"/>
              </a:rPr>
              <a:t>[Router] interface </a:t>
            </a:r>
            <a:r>
              <a:rPr lang="en-US" sz="1600" dirty="0">
                <a:solidFill>
                  <a:srgbClr val="EC7061"/>
                </a:solidFill>
                <a:latin typeface="Huawei Sans" panose="020C0503030203020204" pitchFamily="34" charset="0"/>
              </a:rPr>
              <a:t>interface</a:t>
            </a:r>
            <a:r>
              <a:rPr lang="en-US" sz="1600" dirty="0">
                <a:solidFill>
                  <a:prstClr val="black"/>
                </a:solidFill>
                <a:latin typeface="Huawei Sans" panose="020C0503030203020204" pitchFamily="34" charset="0"/>
              </a:rPr>
              <a:t> GE 1/0/0 </a:t>
            </a:r>
          </a:p>
          <a:p>
            <a:pPr fontAlgn="ctr">
              <a:lnSpc>
                <a:spcPts val="2400"/>
              </a:lnSpc>
              <a:spcBef>
                <a:spcPts val="0"/>
              </a:spcBef>
              <a:spcAft>
                <a:spcPts val="0"/>
              </a:spcAft>
            </a:pPr>
            <a:r>
              <a:rPr lang="en-US" sz="1600" dirty="0">
                <a:solidFill>
                  <a:prstClr val="black"/>
                </a:solidFill>
                <a:latin typeface="Huawei Sans" panose="020C0503030203020204" pitchFamily="34" charset="0"/>
              </a:rPr>
              <a:t>[Router-GE1/0/1] </a:t>
            </a:r>
            <a:r>
              <a:rPr lang="en-US" sz="1600" dirty="0">
                <a:solidFill>
                  <a:srgbClr val="EC7061"/>
                </a:solidFill>
                <a:latin typeface="Huawei Sans" panose="020C0503030203020204" pitchFamily="34" charset="0"/>
              </a:rPr>
              <a:t>mtu</a:t>
            </a:r>
            <a:r>
              <a:rPr lang="en-US" sz="1600" dirty="0">
                <a:solidFill>
                  <a:prstClr val="black"/>
                </a:solidFill>
                <a:latin typeface="Huawei Sans" panose="020C0503030203020204" pitchFamily="34" charset="0"/>
              </a:rPr>
              <a:t> 1500</a:t>
            </a:r>
          </a:p>
        </p:txBody>
      </p:sp>
      <p:sp>
        <p:nvSpPr>
          <p:cNvPr id="7" name="圆角矩形 75">
            <a:extLst>
              <a:ext uri="{FF2B5EF4-FFF2-40B4-BE49-F238E27FC236}">
                <a16:creationId xmlns:a16="http://schemas.microsoft.com/office/drawing/2014/main" xmlns="" id="{A34D194F-D93C-40AD-865F-A16FB977C1A6}"/>
              </a:ext>
            </a:extLst>
          </p:cNvPr>
          <p:cNvSpPr/>
          <p:nvPr/>
        </p:nvSpPr>
        <p:spPr>
          <a:xfrm>
            <a:off x="6065157" y="2068642"/>
            <a:ext cx="1484689" cy="394020"/>
          </a:xfrm>
          <a:prstGeom prst="roundRect">
            <a:avLst>
              <a:gd name="adj" fmla="val 10604"/>
            </a:avLst>
          </a:prstGeom>
          <a:solidFill>
            <a:srgbClr val="00B0F0"/>
          </a:solidFill>
          <a:ln>
            <a:solidFill>
              <a:srgbClr val="00B0F0"/>
            </a:solidFill>
          </a:ln>
        </p:spPr>
        <p:txBody>
          <a:bodyPr wrap="square" rtlCol="0" anchor="ctr" anchorCtr="0">
            <a:noAutofit/>
          </a:bodyPr>
          <a:lstStyle/>
          <a:p>
            <a:pPr algn="ctr" fontAlgn="ctr">
              <a:spcBef>
                <a:spcPts val="0"/>
              </a:spcBef>
              <a:spcAft>
                <a:spcPts val="0"/>
              </a:spcAft>
            </a:pPr>
            <a:r>
              <a:rPr lang="en-US" sz="1800" b="1" dirty="0">
                <a:solidFill>
                  <a:prstClr val="white"/>
                </a:solidFill>
                <a:latin typeface="Huawei Sans" panose="020C0503030203020204" pitchFamily="34" charset="0"/>
              </a:rPr>
              <a:t>CLI</a:t>
            </a:r>
            <a:endParaRPr lang="en-US" altLang="zh-CN" sz="1800" b="1" dirty="0">
              <a:solidFill>
                <a:prstClr val="white"/>
              </a:solidFill>
              <a:latin typeface="Huawei Sans" panose="020C0503030203020204" pitchFamily="34" charset="0"/>
            </a:endParaRPr>
          </a:p>
        </p:txBody>
      </p:sp>
      <p:sp>
        <p:nvSpPr>
          <p:cNvPr id="20" name="文本框 19">
            <a:extLst>
              <a:ext uri="{FF2B5EF4-FFF2-40B4-BE49-F238E27FC236}">
                <a16:creationId xmlns:a16="http://schemas.microsoft.com/office/drawing/2014/main" xmlns="" id="{45767C7D-14EC-4E88-A561-2BFD8BF57E8E}"/>
              </a:ext>
            </a:extLst>
          </p:cNvPr>
          <p:cNvSpPr txBox="1"/>
          <p:nvPr/>
        </p:nvSpPr>
        <p:spPr>
          <a:xfrm>
            <a:off x="620820" y="4707091"/>
            <a:ext cx="11128267" cy="867930"/>
          </a:xfrm>
          <a:prstGeom prst="rect">
            <a:avLst/>
          </a:prstGeom>
          <a:noFill/>
        </p:spPr>
        <p:txBody>
          <a:bodyPr wrap="square" rtlCol="0">
            <a:noAutofit/>
          </a:bodyPr>
          <a:lstStyle/>
          <a:p>
            <a:pPr marL="285750" indent="-285750" algn="l" fontAlgn="ctr">
              <a:lnSpc>
                <a:spcPct val="140000"/>
              </a:lnSpc>
              <a:buSzPct val="50000"/>
              <a:buFont typeface="Wingdings" panose="05000000000000000000" pitchFamily="2" charset="2"/>
              <a:buChar char="l"/>
            </a:pPr>
            <a:r>
              <a:rPr lang="en-US" dirty="0">
                <a:latin typeface="Huawei Sans" panose="020C0503030203020204" pitchFamily="34" charset="0"/>
              </a:rPr>
              <a:t>The command line is an interactive language between humans and devices. Engineers query the product documentation and configure a device using the CLI.</a:t>
            </a:r>
            <a:endParaRPr lang="en-US" altLang="zh-CN" dirty="0">
              <a:latin typeface="Huawei Sans" panose="020C0503030203020204" pitchFamily="34" charset="0"/>
            </a:endParaRPr>
          </a:p>
          <a:p>
            <a:pPr marL="285750" indent="-285750" algn="l" fontAlgn="ctr">
              <a:lnSpc>
                <a:spcPct val="140000"/>
              </a:lnSpc>
              <a:buSzPct val="50000"/>
              <a:buFont typeface="Wingdings" panose="05000000000000000000" pitchFamily="2" charset="2"/>
              <a:buChar char="l"/>
            </a:pPr>
            <a:r>
              <a:rPr lang="en-US" dirty="0">
                <a:latin typeface="Huawei Sans" panose="020C0503030203020204" pitchFamily="34" charset="0"/>
              </a:rPr>
              <a:t>Command lines are nested to implement device configuration.</a:t>
            </a:r>
          </a:p>
        </p:txBody>
      </p:sp>
      <p:sp>
        <p:nvSpPr>
          <p:cNvPr id="22" name="文本框 21">
            <a:extLst>
              <a:ext uri="{FF2B5EF4-FFF2-40B4-BE49-F238E27FC236}">
                <a16:creationId xmlns:a16="http://schemas.microsoft.com/office/drawing/2014/main" xmlns="" id="{2E20EF90-D1E4-4D9F-A1D5-60E44D149F15}"/>
              </a:ext>
            </a:extLst>
          </p:cNvPr>
          <p:cNvSpPr txBox="1"/>
          <p:nvPr/>
        </p:nvSpPr>
        <p:spPr>
          <a:xfrm>
            <a:off x="8785338" y="2265652"/>
            <a:ext cx="1569660" cy="480131"/>
          </a:xfrm>
          <a:prstGeom prst="rect">
            <a:avLst/>
          </a:prstGeom>
          <a:noFill/>
        </p:spPr>
        <p:txBody>
          <a:bodyPr wrap="none" rtlCol="0">
            <a:noAutofit/>
          </a:bodyPr>
          <a:lstStyle/>
          <a:p>
            <a:pPr algn="l" fontAlgn="ctr">
              <a:lnSpc>
                <a:spcPct val="140000"/>
              </a:lnSpc>
            </a:pPr>
            <a:r>
              <a:rPr lang="en-US" dirty="0">
                <a:latin typeface="Huawei Sans" panose="020C0503030203020204" pitchFamily="34" charset="0"/>
              </a:rPr>
              <a:t>SSH/Console</a:t>
            </a:r>
            <a:endParaRPr lang="en-US" altLang="zh-CN" dirty="0">
              <a:latin typeface="Huawei Sans" panose="020C0503030203020204" pitchFamily="34" charset="0"/>
            </a:endParaRPr>
          </a:p>
        </p:txBody>
      </p:sp>
      <p:pic>
        <p:nvPicPr>
          <p:cNvPr id="23" name="图片 22" descr="接入交换机.png">
            <a:extLst>
              <a:ext uri="{FF2B5EF4-FFF2-40B4-BE49-F238E27FC236}">
                <a16:creationId xmlns:a16="http://schemas.microsoft.com/office/drawing/2014/main" xmlns="" id="{ACD379F2-E073-4D14-8CF0-7C1C87D8BFC6}"/>
              </a:ext>
            </a:extLst>
          </p:cNvPr>
          <p:cNvPicPr>
            <a:picLocks noChangeAspect="1"/>
          </p:cNvPicPr>
          <p:nvPr/>
        </p:nvPicPr>
        <p:blipFill>
          <a:blip r:embed="rId3" cstate="print"/>
          <a:stretch>
            <a:fillRect/>
          </a:stretch>
        </p:blipFill>
        <p:spPr>
          <a:xfrm>
            <a:off x="10080094" y="2914653"/>
            <a:ext cx="540000" cy="441818"/>
          </a:xfrm>
          <a:prstGeom prst="rect">
            <a:avLst/>
          </a:prstGeom>
        </p:spPr>
      </p:pic>
      <p:grpSp>
        <p:nvGrpSpPr>
          <p:cNvPr id="9" name="组合 8">
            <a:extLst>
              <a:ext uri="{FF2B5EF4-FFF2-40B4-BE49-F238E27FC236}">
                <a16:creationId xmlns:a16="http://schemas.microsoft.com/office/drawing/2014/main" xmlns="" id="{414A4E16-C04B-4330-991C-68A6BC7D10ED}"/>
              </a:ext>
            </a:extLst>
          </p:cNvPr>
          <p:cNvGrpSpPr/>
          <p:nvPr/>
        </p:nvGrpSpPr>
        <p:grpSpPr>
          <a:xfrm>
            <a:off x="576212" y="2147571"/>
            <a:ext cx="3645067" cy="2375451"/>
            <a:chOff x="576212" y="2147571"/>
            <a:chExt cx="3645067" cy="2375451"/>
          </a:xfrm>
        </p:grpSpPr>
        <p:sp>
          <p:nvSpPr>
            <p:cNvPr id="17" name="圆角矩形 75">
              <a:extLst>
                <a:ext uri="{FF2B5EF4-FFF2-40B4-BE49-F238E27FC236}">
                  <a16:creationId xmlns:a16="http://schemas.microsoft.com/office/drawing/2014/main" xmlns="" id="{394F3F6A-7D05-430F-A3B3-59C5B27C7FCB}"/>
                </a:ext>
              </a:extLst>
            </p:cNvPr>
            <p:cNvSpPr/>
            <p:nvPr/>
          </p:nvSpPr>
          <p:spPr>
            <a:xfrm>
              <a:off x="601703" y="2147571"/>
              <a:ext cx="3540917" cy="2375451"/>
            </a:xfrm>
            <a:prstGeom prst="roundRect">
              <a:avLst>
                <a:gd name="adj" fmla="val 874"/>
              </a:avLst>
            </a:prstGeom>
            <a:solidFill>
              <a:srgbClr val="FFFFCC"/>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200" dirty="0">
                <a:solidFill>
                  <a:prstClr val="black"/>
                </a:solidFill>
                <a:latin typeface="Huawei Sans" panose="020C0503030203020204" pitchFamily="34" charset="0"/>
              </a:endParaRPr>
            </a:p>
          </p:txBody>
        </p:sp>
        <p:sp>
          <p:nvSpPr>
            <p:cNvPr id="6" name="左大括号 5">
              <a:extLst>
                <a:ext uri="{FF2B5EF4-FFF2-40B4-BE49-F238E27FC236}">
                  <a16:creationId xmlns:a16="http://schemas.microsoft.com/office/drawing/2014/main" xmlns="" id="{1DFBF9FA-683D-4123-99A7-358A9577C2CC}"/>
                </a:ext>
              </a:extLst>
            </p:cNvPr>
            <p:cNvSpPr/>
            <p:nvPr/>
          </p:nvSpPr>
          <p:spPr>
            <a:xfrm>
              <a:off x="1332647" y="2870531"/>
              <a:ext cx="255888" cy="1248482"/>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ndParaRPr>
            </a:p>
          </p:txBody>
        </p:sp>
        <p:sp>
          <p:nvSpPr>
            <p:cNvPr id="8" name="文本框 7">
              <a:extLst>
                <a:ext uri="{FF2B5EF4-FFF2-40B4-BE49-F238E27FC236}">
                  <a16:creationId xmlns:a16="http://schemas.microsoft.com/office/drawing/2014/main" xmlns="" id="{725D7A06-100A-470E-9D0E-58153861ED15}"/>
                </a:ext>
              </a:extLst>
            </p:cNvPr>
            <p:cNvSpPr txBox="1"/>
            <p:nvPr/>
          </p:nvSpPr>
          <p:spPr>
            <a:xfrm>
              <a:off x="1563929" y="3462744"/>
              <a:ext cx="1069215" cy="480131"/>
            </a:xfrm>
            <a:prstGeom prst="rect">
              <a:avLst/>
            </a:prstGeom>
            <a:noFill/>
          </p:spPr>
          <p:txBody>
            <a:bodyPr wrap="square" rtlCol="0">
              <a:noAutofit/>
            </a:bodyPr>
            <a:lstStyle/>
            <a:p>
              <a:pPr algn="l" fontAlgn="ctr">
                <a:lnSpc>
                  <a:spcPct val="140000"/>
                </a:lnSpc>
              </a:pPr>
              <a:r>
                <a:rPr lang="en-US" sz="1400" dirty="0">
                  <a:latin typeface="Huawei Sans" panose="020C0503030203020204" pitchFamily="34" charset="0"/>
                </a:rPr>
                <a:t>Attributes</a:t>
              </a:r>
              <a:endParaRPr lang="en-US" altLang="zh-CN" sz="1400" dirty="0">
                <a:latin typeface="Huawei Sans" panose="020C0503030203020204" pitchFamily="34" charset="0"/>
              </a:endParaRPr>
            </a:p>
          </p:txBody>
        </p:sp>
        <p:sp>
          <p:nvSpPr>
            <p:cNvPr id="12" name="文本框 11">
              <a:extLst>
                <a:ext uri="{FF2B5EF4-FFF2-40B4-BE49-F238E27FC236}">
                  <a16:creationId xmlns:a16="http://schemas.microsoft.com/office/drawing/2014/main" xmlns="" id="{BDF0BBF7-64F0-4BB8-8513-B048817F08A5}"/>
                </a:ext>
              </a:extLst>
            </p:cNvPr>
            <p:cNvSpPr txBox="1"/>
            <p:nvPr/>
          </p:nvSpPr>
          <p:spPr>
            <a:xfrm>
              <a:off x="1536385" y="2556792"/>
              <a:ext cx="1105094" cy="480131"/>
            </a:xfrm>
            <a:prstGeom prst="rect">
              <a:avLst/>
            </a:prstGeom>
            <a:noFill/>
          </p:spPr>
          <p:txBody>
            <a:bodyPr wrap="square" rtlCol="0">
              <a:noAutofit/>
            </a:bodyPr>
            <a:lstStyle/>
            <a:p>
              <a:pPr algn="l" fontAlgn="ctr">
                <a:lnSpc>
                  <a:spcPct val="140000"/>
                </a:lnSpc>
              </a:pPr>
              <a:r>
                <a:rPr lang="en-US" sz="1400" b="1" dirty="0">
                  <a:solidFill>
                    <a:srgbClr val="EC7061"/>
                  </a:solidFill>
                  <a:latin typeface="Huawei Sans" panose="020C0503030203020204" pitchFamily="34" charset="0"/>
                </a:rPr>
                <a:t>Interfaces</a:t>
              </a:r>
            </a:p>
          </p:txBody>
        </p:sp>
        <p:sp>
          <p:nvSpPr>
            <p:cNvPr id="13" name="左大括号 12">
              <a:extLst>
                <a:ext uri="{FF2B5EF4-FFF2-40B4-BE49-F238E27FC236}">
                  <a16:creationId xmlns:a16="http://schemas.microsoft.com/office/drawing/2014/main" xmlns="" id="{2CF2C15E-153F-4C79-9C6D-B9595BA1A3AE}"/>
                </a:ext>
              </a:extLst>
            </p:cNvPr>
            <p:cNvSpPr/>
            <p:nvPr/>
          </p:nvSpPr>
          <p:spPr>
            <a:xfrm>
              <a:off x="2653054" y="2544760"/>
              <a:ext cx="152737" cy="474921"/>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ndParaRPr>
            </a:p>
          </p:txBody>
        </p:sp>
        <p:sp>
          <p:nvSpPr>
            <p:cNvPr id="14" name="文本框 13">
              <a:extLst>
                <a:ext uri="{FF2B5EF4-FFF2-40B4-BE49-F238E27FC236}">
                  <a16:creationId xmlns:a16="http://schemas.microsoft.com/office/drawing/2014/main" xmlns="" id="{3B15DDD6-F37A-41FB-A1A8-339EEDCBFFB9}"/>
                </a:ext>
              </a:extLst>
            </p:cNvPr>
            <p:cNvSpPr txBox="1"/>
            <p:nvPr/>
          </p:nvSpPr>
          <p:spPr>
            <a:xfrm>
              <a:off x="2857777" y="2273840"/>
              <a:ext cx="1171931" cy="480131"/>
            </a:xfrm>
            <a:prstGeom prst="rect">
              <a:avLst/>
            </a:prstGeom>
            <a:noFill/>
          </p:spPr>
          <p:txBody>
            <a:bodyPr wrap="square" rtlCol="0">
              <a:noAutofit/>
            </a:bodyPr>
            <a:lstStyle/>
            <a:p>
              <a:pPr algn="l" fontAlgn="ctr"/>
              <a:r>
                <a:rPr lang="en-US" sz="1400" b="1" dirty="0">
                  <a:latin typeface="Huawei Sans" panose="020C0503030203020204" pitchFamily="34" charset="0"/>
                </a:rPr>
                <a:t>Interface name</a:t>
              </a:r>
              <a:endParaRPr lang="en-US" altLang="zh-CN" sz="1400" dirty="0">
                <a:latin typeface="Huawei Sans" panose="020C0503030203020204" pitchFamily="34" charset="0"/>
              </a:endParaRPr>
            </a:p>
          </p:txBody>
        </p:sp>
        <p:sp>
          <p:nvSpPr>
            <p:cNvPr id="15" name="文本框 14">
              <a:extLst>
                <a:ext uri="{FF2B5EF4-FFF2-40B4-BE49-F238E27FC236}">
                  <a16:creationId xmlns:a16="http://schemas.microsoft.com/office/drawing/2014/main" xmlns="" id="{48A25908-0CD0-443C-A6AC-941BF83B26A9}"/>
                </a:ext>
              </a:extLst>
            </p:cNvPr>
            <p:cNvSpPr txBox="1"/>
            <p:nvPr/>
          </p:nvSpPr>
          <p:spPr>
            <a:xfrm>
              <a:off x="2857777" y="2767208"/>
              <a:ext cx="684803" cy="480131"/>
            </a:xfrm>
            <a:prstGeom prst="rect">
              <a:avLst/>
            </a:prstGeom>
            <a:noFill/>
          </p:spPr>
          <p:txBody>
            <a:bodyPr wrap="square" rtlCol="0">
              <a:noAutofit/>
            </a:bodyPr>
            <a:lstStyle/>
            <a:p>
              <a:pPr algn="l" fontAlgn="ctr">
                <a:lnSpc>
                  <a:spcPct val="140000"/>
                </a:lnSpc>
              </a:pPr>
              <a:r>
                <a:rPr lang="en-US" sz="1400" b="1" dirty="0">
                  <a:solidFill>
                    <a:srgbClr val="EC7061"/>
                  </a:solidFill>
                  <a:latin typeface="Huawei Sans" panose="020C0503030203020204" pitchFamily="34" charset="0"/>
                </a:rPr>
                <a:t>MTU</a:t>
              </a:r>
            </a:p>
          </p:txBody>
        </p:sp>
        <p:sp>
          <p:nvSpPr>
            <p:cNvPr id="16" name="文本框 15">
              <a:extLst>
                <a:ext uri="{FF2B5EF4-FFF2-40B4-BE49-F238E27FC236}">
                  <a16:creationId xmlns:a16="http://schemas.microsoft.com/office/drawing/2014/main" xmlns="" id="{6CE9AC75-C719-405D-AB28-D038C414A247}"/>
                </a:ext>
              </a:extLst>
            </p:cNvPr>
            <p:cNvSpPr txBox="1"/>
            <p:nvPr/>
          </p:nvSpPr>
          <p:spPr>
            <a:xfrm>
              <a:off x="576212" y="3239102"/>
              <a:ext cx="877163" cy="480131"/>
            </a:xfrm>
            <a:prstGeom prst="rect">
              <a:avLst/>
            </a:prstGeom>
            <a:noFill/>
          </p:spPr>
          <p:txBody>
            <a:bodyPr wrap="square" rtlCol="0">
              <a:noAutofit/>
            </a:bodyPr>
            <a:lstStyle/>
            <a:p>
              <a:pPr algn="l" fontAlgn="ctr">
                <a:lnSpc>
                  <a:spcPct val="140000"/>
                </a:lnSpc>
              </a:pPr>
              <a:r>
                <a:rPr lang="en-US" sz="1400" dirty="0">
                  <a:latin typeface="Huawei Sans" panose="020C0503030203020204" pitchFamily="34" charset="0"/>
                </a:rPr>
                <a:t>Router</a:t>
              </a:r>
            </a:p>
          </p:txBody>
        </p:sp>
        <p:sp>
          <p:nvSpPr>
            <p:cNvPr id="24" name="文本框 23">
              <a:extLst>
                <a:ext uri="{FF2B5EF4-FFF2-40B4-BE49-F238E27FC236}">
                  <a16:creationId xmlns:a16="http://schemas.microsoft.com/office/drawing/2014/main" xmlns="" id="{73CB90AB-3B99-42D2-B036-D948F62719FE}"/>
                </a:ext>
              </a:extLst>
            </p:cNvPr>
            <p:cNvSpPr txBox="1"/>
            <p:nvPr/>
          </p:nvSpPr>
          <p:spPr>
            <a:xfrm>
              <a:off x="1723659" y="3831806"/>
              <a:ext cx="643693" cy="480131"/>
            </a:xfrm>
            <a:prstGeom prst="rect">
              <a:avLst/>
            </a:prstGeom>
            <a:noFill/>
          </p:spPr>
          <p:txBody>
            <a:bodyPr wrap="square" rtlCol="0">
              <a:noAutofit/>
            </a:bodyPr>
            <a:lstStyle/>
            <a:p>
              <a:pPr algn="l" fontAlgn="ctr">
                <a:lnSpc>
                  <a:spcPct val="140000"/>
                </a:lnSpc>
              </a:pPr>
              <a:r>
                <a:rPr lang="en-US" sz="1400" dirty="0">
                  <a:latin typeface="Huawei Sans" panose="020C0503030203020204" pitchFamily="34" charset="0"/>
                </a:rPr>
                <a:t>...</a:t>
              </a:r>
            </a:p>
          </p:txBody>
        </p:sp>
        <p:sp>
          <p:nvSpPr>
            <p:cNvPr id="31" name="左大括号 30">
              <a:extLst>
                <a:ext uri="{FF2B5EF4-FFF2-40B4-BE49-F238E27FC236}">
                  <a16:creationId xmlns:a16="http://schemas.microsoft.com/office/drawing/2014/main" xmlns="" id="{BD82A634-7085-4892-8037-347BE8D14B7B}"/>
                </a:ext>
              </a:extLst>
            </p:cNvPr>
            <p:cNvSpPr/>
            <p:nvPr/>
          </p:nvSpPr>
          <p:spPr>
            <a:xfrm>
              <a:off x="2641479" y="3472598"/>
              <a:ext cx="152737" cy="474921"/>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ndParaRPr>
            </a:p>
          </p:txBody>
        </p:sp>
        <p:sp>
          <p:nvSpPr>
            <p:cNvPr id="32" name="文本框 31">
              <a:extLst>
                <a:ext uri="{FF2B5EF4-FFF2-40B4-BE49-F238E27FC236}">
                  <a16:creationId xmlns:a16="http://schemas.microsoft.com/office/drawing/2014/main" xmlns="" id="{BAB4BEF5-EFB4-4CEA-B624-64E89114C26C}"/>
                </a:ext>
              </a:extLst>
            </p:cNvPr>
            <p:cNvSpPr txBox="1"/>
            <p:nvPr/>
          </p:nvSpPr>
          <p:spPr>
            <a:xfrm>
              <a:off x="2825882" y="3356471"/>
              <a:ext cx="1395397" cy="480131"/>
            </a:xfrm>
            <a:prstGeom prst="rect">
              <a:avLst/>
            </a:prstGeom>
            <a:noFill/>
          </p:spPr>
          <p:txBody>
            <a:bodyPr wrap="square" rtlCol="0">
              <a:noAutofit/>
            </a:bodyPr>
            <a:lstStyle/>
            <a:p>
              <a:pPr algn="l" fontAlgn="ctr"/>
              <a:r>
                <a:rPr lang="en-US" sz="1400" dirty="0">
                  <a:latin typeface="Huawei Sans" panose="020C0503030203020204" pitchFamily="34" charset="0"/>
                </a:rPr>
                <a:t>System name</a:t>
              </a:r>
              <a:endParaRPr lang="en-US" altLang="zh-CN" sz="1400" dirty="0">
                <a:latin typeface="Huawei Sans" panose="020C0503030203020204" pitchFamily="34" charset="0"/>
              </a:endParaRPr>
            </a:p>
          </p:txBody>
        </p:sp>
        <p:sp>
          <p:nvSpPr>
            <p:cNvPr id="35" name="文本框 34">
              <a:extLst>
                <a:ext uri="{FF2B5EF4-FFF2-40B4-BE49-F238E27FC236}">
                  <a16:creationId xmlns:a16="http://schemas.microsoft.com/office/drawing/2014/main" xmlns="" id="{D6E2EBC0-BC81-4E63-8EA1-6EDA3985BAB7}"/>
                </a:ext>
              </a:extLst>
            </p:cNvPr>
            <p:cNvSpPr txBox="1"/>
            <p:nvPr/>
          </p:nvSpPr>
          <p:spPr>
            <a:xfrm>
              <a:off x="2941797" y="3623462"/>
              <a:ext cx="415498" cy="480131"/>
            </a:xfrm>
            <a:prstGeom prst="rect">
              <a:avLst/>
            </a:prstGeom>
            <a:noFill/>
          </p:spPr>
          <p:txBody>
            <a:bodyPr wrap="square" rtlCol="0">
              <a:noAutofit/>
            </a:bodyPr>
            <a:lstStyle/>
            <a:p>
              <a:pPr algn="l" fontAlgn="ctr">
                <a:lnSpc>
                  <a:spcPct val="140000"/>
                </a:lnSpc>
              </a:pPr>
              <a:r>
                <a:rPr lang="en-US" sz="1400" dirty="0">
                  <a:latin typeface="Huawei Sans" panose="020C0503030203020204" pitchFamily="34" charset="0"/>
                </a:rPr>
                <a:t>...</a:t>
              </a:r>
            </a:p>
          </p:txBody>
        </p:sp>
      </p:grpSp>
      <p:sp>
        <p:nvSpPr>
          <p:cNvPr id="25" name="下箭头 63"/>
          <p:cNvSpPr/>
          <p:nvPr/>
        </p:nvSpPr>
        <p:spPr>
          <a:xfrm rot="5400000" flipV="1">
            <a:off x="3972594" y="2708413"/>
            <a:ext cx="1133202" cy="105647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下箭头 63"/>
          <p:cNvSpPr/>
          <p:nvPr/>
        </p:nvSpPr>
        <p:spPr>
          <a:xfrm rot="5400000" flipV="1">
            <a:off x="8941607" y="2631597"/>
            <a:ext cx="1133202" cy="105647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615176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9A45D7E-6BA6-4E66-A15D-CD5020450C46}"/>
              </a:ext>
            </a:extLst>
          </p:cNvPr>
          <p:cNvSpPr>
            <a:spLocks noGrp="1"/>
          </p:cNvSpPr>
          <p:nvPr>
            <p:ph type="title"/>
          </p:nvPr>
        </p:nvSpPr>
        <p:spPr/>
        <p:txBody>
          <a:bodyPr/>
          <a:lstStyle/>
          <a:p>
            <a:r>
              <a:rPr lang="en-US"/>
              <a:t>Process for NETCONF to Configure Devices</a:t>
            </a:r>
            <a:endParaRPr lang="en-US" dirty="0"/>
          </a:p>
        </p:txBody>
      </p:sp>
      <p:sp>
        <p:nvSpPr>
          <p:cNvPr id="3" name="圆角矩形 75">
            <a:extLst>
              <a:ext uri="{FF2B5EF4-FFF2-40B4-BE49-F238E27FC236}">
                <a16:creationId xmlns:a16="http://schemas.microsoft.com/office/drawing/2014/main" xmlns="" id="{3019C241-AFC6-478E-94D7-3108C663E2EF}"/>
              </a:ext>
            </a:extLst>
          </p:cNvPr>
          <p:cNvSpPr/>
          <p:nvPr/>
        </p:nvSpPr>
        <p:spPr>
          <a:xfrm>
            <a:off x="491937" y="2395017"/>
            <a:ext cx="3636436" cy="394020"/>
          </a:xfrm>
          <a:prstGeom prst="roundRect">
            <a:avLst>
              <a:gd name="adj" fmla="val 10604"/>
            </a:avLst>
          </a:prstGeom>
          <a:solidFill>
            <a:srgbClr val="00B0F0"/>
          </a:solidFill>
          <a:ln>
            <a:solidFill>
              <a:srgbClr val="99DFF9"/>
            </a:solidFill>
          </a:ln>
        </p:spPr>
        <p:txBody>
          <a:bodyPr wrap="square" rtlCol="0" anchor="ctr" anchorCtr="0">
            <a:noAutofit/>
          </a:bodyPr>
          <a:lstStyle/>
          <a:p>
            <a:pPr algn="ctr" fontAlgn="ctr">
              <a:spcBef>
                <a:spcPts val="0"/>
              </a:spcBef>
              <a:spcAft>
                <a:spcPts val="0"/>
              </a:spcAft>
            </a:pPr>
            <a:r>
              <a:rPr lang="en-US" sz="1600" b="1" dirty="0">
                <a:solidFill>
                  <a:prstClr val="white"/>
                </a:solidFill>
                <a:latin typeface="Huawei Sans" panose="020C0503030203020204" pitchFamily="34" charset="0"/>
              </a:rPr>
              <a:t>Device </a:t>
            </a:r>
            <a:r>
              <a:rPr lang="en-US" altLang="zh-CN" sz="1600" b="1" dirty="0">
                <a:solidFill>
                  <a:prstClr val="white"/>
                </a:solidFill>
                <a:latin typeface="Huawei Sans" panose="020C0503030203020204" pitchFamily="34" charset="0"/>
              </a:rPr>
              <a:t>D</a:t>
            </a:r>
            <a:r>
              <a:rPr lang="en-US" sz="1600" b="1" dirty="0">
                <a:solidFill>
                  <a:prstClr val="white"/>
                </a:solidFill>
                <a:latin typeface="Huawei Sans" panose="020C0503030203020204" pitchFamily="34" charset="0"/>
              </a:rPr>
              <a:t>escription</a:t>
            </a:r>
            <a:endParaRPr lang="en-US" altLang="zh-CN" sz="1600" b="1" dirty="0">
              <a:solidFill>
                <a:prstClr val="white"/>
              </a:solidFill>
              <a:latin typeface="Huawei Sans" panose="020C0503030203020204" pitchFamily="34" charset="0"/>
            </a:endParaRPr>
          </a:p>
        </p:txBody>
      </p:sp>
      <p:sp>
        <p:nvSpPr>
          <p:cNvPr id="7" name="圆角矩形 75">
            <a:extLst>
              <a:ext uri="{FF2B5EF4-FFF2-40B4-BE49-F238E27FC236}">
                <a16:creationId xmlns:a16="http://schemas.microsoft.com/office/drawing/2014/main" xmlns="" id="{A34D194F-D93C-40AD-865F-A16FB977C1A6}"/>
              </a:ext>
            </a:extLst>
          </p:cNvPr>
          <p:cNvSpPr/>
          <p:nvPr/>
        </p:nvSpPr>
        <p:spPr>
          <a:xfrm>
            <a:off x="5256445" y="2362808"/>
            <a:ext cx="2910280" cy="394020"/>
          </a:xfrm>
          <a:prstGeom prst="roundRect">
            <a:avLst>
              <a:gd name="adj" fmla="val 10604"/>
            </a:avLst>
          </a:prstGeom>
          <a:solidFill>
            <a:srgbClr val="00B0F0"/>
          </a:solidFill>
          <a:ln>
            <a:solidFill>
              <a:srgbClr val="99DFF9"/>
            </a:solidFill>
          </a:ln>
        </p:spPr>
        <p:txBody>
          <a:bodyPr wrap="square" rtlCol="0" anchor="ctr" anchorCtr="0">
            <a:noAutofit/>
          </a:bodyPr>
          <a:lstStyle/>
          <a:p>
            <a:pPr algn="ctr" fontAlgn="ctr">
              <a:spcBef>
                <a:spcPts val="0"/>
              </a:spcBef>
              <a:spcAft>
                <a:spcPts val="0"/>
              </a:spcAft>
            </a:pPr>
            <a:r>
              <a:rPr lang="en-US" sz="1600" b="1" dirty="0">
                <a:solidFill>
                  <a:prstClr val="white"/>
                </a:solidFill>
                <a:latin typeface="Huawei Sans" panose="020C0503030203020204" pitchFamily="34" charset="0"/>
              </a:rPr>
              <a:t>YANG </a:t>
            </a:r>
            <a:r>
              <a:rPr lang="en-US" altLang="zh-CN" sz="1600" b="1" dirty="0">
                <a:solidFill>
                  <a:prstClr val="white"/>
                </a:solidFill>
                <a:latin typeface="Huawei Sans" panose="020C0503030203020204" pitchFamily="34" charset="0"/>
              </a:rPr>
              <a:t>F</a:t>
            </a:r>
            <a:r>
              <a:rPr lang="en-US" sz="1600" b="1" dirty="0">
                <a:solidFill>
                  <a:prstClr val="white"/>
                </a:solidFill>
                <a:latin typeface="Huawei Sans" panose="020C0503030203020204" pitchFamily="34" charset="0"/>
              </a:rPr>
              <a:t>ile</a:t>
            </a:r>
            <a:endParaRPr lang="en-US" altLang="zh-CN" sz="1600" b="1" dirty="0">
              <a:solidFill>
                <a:prstClr val="white"/>
              </a:solidFill>
              <a:latin typeface="Huawei Sans" panose="020C0503030203020204" pitchFamily="34" charset="0"/>
            </a:endParaRPr>
          </a:p>
        </p:txBody>
      </p:sp>
      <p:sp>
        <p:nvSpPr>
          <p:cNvPr id="22" name="文本框 21">
            <a:extLst>
              <a:ext uri="{FF2B5EF4-FFF2-40B4-BE49-F238E27FC236}">
                <a16:creationId xmlns:a16="http://schemas.microsoft.com/office/drawing/2014/main" xmlns="" id="{2E20EF90-D1E4-4D9F-A1D5-60E44D149F15}"/>
              </a:ext>
            </a:extLst>
          </p:cNvPr>
          <p:cNvSpPr txBox="1"/>
          <p:nvPr/>
        </p:nvSpPr>
        <p:spPr>
          <a:xfrm>
            <a:off x="8477674" y="2916017"/>
            <a:ext cx="1300356" cy="480131"/>
          </a:xfrm>
          <a:prstGeom prst="rect">
            <a:avLst/>
          </a:prstGeom>
          <a:noFill/>
        </p:spPr>
        <p:txBody>
          <a:bodyPr wrap="none" rtlCol="0">
            <a:noAutofit/>
          </a:bodyPr>
          <a:lstStyle/>
          <a:p>
            <a:pPr algn="l" fontAlgn="ctr">
              <a:lnSpc>
                <a:spcPct val="140000"/>
              </a:lnSpc>
            </a:pPr>
            <a:r>
              <a:rPr lang="en-US" dirty="0">
                <a:latin typeface="Huawei Sans" panose="020C0503030203020204" pitchFamily="34" charset="0"/>
              </a:rPr>
              <a:t>NETCONF</a:t>
            </a:r>
            <a:endParaRPr lang="en-US" altLang="zh-CN" dirty="0">
              <a:latin typeface="Huawei Sans" panose="020C0503030203020204" pitchFamily="34" charset="0"/>
            </a:endParaRPr>
          </a:p>
        </p:txBody>
      </p:sp>
      <p:pic>
        <p:nvPicPr>
          <p:cNvPr id="23" name="图片 22" descr="接入交换机.png">
            <a:extLst>
              <a:ext uri="{FF2B5EF4-FFF2-40B4-BE49-F238E27FC236}">
                <a16:creationId xmlns:a16="http://schemas.microsoft.com/office/drawing/2014/main" xmlns="" id="{ACD379F2-E073-4D14-8CF0-7C1C87D8BFC6}"/>
              </a:ext>
            </a:extLst>
          </p:cNvPr>
          <p:cNvPicPr>
            <a:picLocks noChangeAspect="1"/>
          </p:cNvPicPr>
          <p:nvPr/>
        </p:nvPicPr>
        <p:blipFill>
          <a:blip r:embed="rId3" cstate="print"/>
          <a:stretch>
            <a:fillRect/>
          </a:stretch>
        </p:blipFill>
        <p:spPr>
          <a:xfrm>
            <a:off x="10021289" y="3553019"/>
            <a:ext cx="540000" cy="441818"/>
          </a:xfrm>
          <a:prstGeom prst="rect">
            <a:avLst/>
          </a:prstGeom>
        </p:spPr>
      </p:pic>
      <p:sp>
        <p:nvSpPr>
          <p:cNvPr id="24" name="文本框 23">
            <a:extLst>
              <a:ext uri="{FF2B5EF4-FFF2-40B4-BE49-F238E27FC236}">
                <a16:creationId xmlns:a16="http://schemas.microsoft.com/office/drawing/2014/main" xmlns="" id="{8354C980-1794-4D8B-B4DF-71E6028011AB}"/>
              </a:ext>
            </a:extLst>
          </p:cNvPr>
          <p:cNvSpPr txBox="1"/>
          <p:nvPr/>
        </p:nvSpPr>
        <p:spPr>
          <a:xfrm>
            <a:off x="442913" y="1138482"/>
            <a:ext cx="11406871" cy="1471172"/>
          </a:xfrm>
          <a:prstGeom prst="rect">
            <a:avLst/>
          </a:prstGeom>
          <a:noFill/>
        </p:spPr>
        <p:txBody>
          <a:bodyPr wrap="square" rtlCol="0">
            <a:noAutofit/>
          </a:bodyPr>
          <a:lstStyle/>
          <a:p>
            <a:pPr marL="285750" indent="-285750" algn="l" fontAlgn="ctr">
              <a:lnSpc>
                <a:spcPct val="150000"/>
              </a:lnSpc>
              <a:buSzPct val="50000"/>
              <a:buFont typeface="Wingdings" panose="05000000000000000000" pitchFamily="2" charset="2"/>
              <a:buChar char="l"/>
            </a:pPr>
            <a:r>
              <a:rPr lang="en-US" sz="1600" dirty="0">
                <a:latin typeface="Huawei Sans" panose="020C0503030203020204" pitchFamily="34" charset="0"/>
              </a:rPr>
              <a:t>A YANG file describes device data in another way.</a:t>
            </a:r>
            <a:endParaRPr lang="en-US" altLang="zh-CN" sz="1600" dirty="0">
              <a:latin typeface="Huawei Sans" panose="020C0503030203020204" pitchFamily="34" charset="0"/>
            </a:endParaRPr>
          </a:p>
          <a:p>
            <a:pPr marL="285750" indent="-285750" algn="l" fontAlgn="ctr">
              <a:lnSpc>
                <a:spcPct val="150000"/>
              </a:lnSpc>
              <a:buSzPct val="50000"/>
              <a:buFont typeface="Wingdings" panose="05000000000000000000" pitchFamily="2" charset="2"/>
              <a:buChar char="l"/>
            </a:pPr>
            <a:r>
              <a:rPr lang="en-US" sz="1600" dirty="0">
                <a:latin typeface="Huawei Sans" panose="020C0503030203020204" pitchFamily="34" charset="0"/>
              </a:rPr>
              <a:t>The YANG model uses the module-container-leaf structure to describe devices. For example, the YANG model defines field types and specifications for router interfaces and attributes.</a:t>
            </a:r>
            <a:endParaRPr lang="en-US" altLang="zh-CN" sz="1600" dirty="0">
              <a:latin typeface="Huawei Sans" panose="020C0503030203020204" pitchFamily="34" charset="0"/>
            </a:endParaRPr>
          </a:p>
        </p:txBody>
      </p:sp>
      <p:grpSp>
        <p:nvGrpSpPr>
          <p:cNvPr id="36" name="组合 35">
            <a:extLst>
              <a:ext uri="{FF2B5EF4-FFF2-40B4-BE49-F238E27FC236}">
                <a16:creationId xmlns:a16="http://schemas.microsoft.com/office/drawing/2014/main" xmlns="" id="{652A0816-9107-4DE6-B3C9-F70658165F37}"/>
              </a:ext>
            </a:extLst>
          </p:cNvPr>
          <p:cNvGrpSpPr/>
          <p:nvPr/>
        </p:nvGrpSpPr>
        <p:grpSpPr>
          <a:xfrm>
            <a:off x="474898" y="2807111"/>
            <a:ext cx="3943785" cy="2375451"/>
            <a:chOff x="601703" y="2147571"/>
            <a:chExt cx="3943785" cy="2375451"/>
          </a:xfrm>
        </p:grpSpPr>
        <p:sp>
          <p:nvSpPr>
            <p:cNvPr id="37" name="圆角矩形 75">
              <a:extLst>
                <a:ext uri="{FF2B5EF4-FFF2-40B4-BE49-F238E27FC236}">
                  <a16:creationId xmlns:a16="http://schemas.microsoft.com/office/drawing/2014/main" xmlns="" id="{881EEDC0-DADA-49A6-AA0D-8C823EDA521A}"/>
                </a:ext>
              </a:extLst>
            </p:cNvPr>
            <p:cNvSpPr/>
            <p:nvPr/>
          </p:nvSpPr>
          <p:spPr>
            <a:xfrm>
              <a:off x="601703" y="2147571"/>
              <a:ext cx="3636436" cy="2375451"/>
            </a:xfrm>
            <a:prstGeom prst="roundRect">
              <a:avLst>
                <a:gd name="adj" fmla="val 874"/>
              </a:avLst>
            </a:prstGeom>
            <a:solidFill>
              <a:srgbClr val="FFFFCC"/>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200" dirty="0">
                <a:solidFill>
                  <a:prstClr val="black"/>
                </a:solidFill>
                <a:latin typeface="Huawei Sans" panose="020C0503030203020204" pitchFamily="34" charset="0"/>
              </a:endParaRPr>
            </a:p>
          </p:txBody>
        </p:sp>
        <p:sp>
          <p:nvSpPr>
            <p:cNvPr id="38" name="左大括号 37">
              <a:extLst>
                <a:ext uri="{FF2B5EF4-FFF2-40B4-BE49-F238E27FC236}">
                  <a16:creationId xmlns:a16="http://schemas.microsoft.com/office/drawing/2014/main" xmlns="" id="{D97FA8FC-8AA7-4FF4-9589-B5BD19ECEFA8}"/>
                </a:ext>
              </a:extLst>
            </p:cNvPr>
            <p:cNvSpPr/>
            <p:nvPr/>
          </p:nvSpPr>
          <p:spPr>
            <a:xfrm>
              <a:off x="1428342" y="2870531"/>
              <a:ext cx="255888" cy="1248482"/>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400" dirty="0">
                <a:latin typeface="Huawei Sans" panose="020C0503030203020204" pitchFamily="34" charset="0"/>
              </a:endParaRPr>
            </a:p>
          </p:txBody>
        </p:sp>
        <p:sp>
          <p:nvSpPr>
            <p:cNvPr id="39" name="文本框 38">
              <a:extLst>
                <a:ext uri="{FF2B5EF4-FFF2-40B4-BE49-F238E27FC236}">
                  <a16:creationId xmlns:a16="http://schemas.microsoft.com/office/drawing/2014/main" xmlns="" id="{9D3E024D-5639-40D4-BCC5-0F716E8015A3}"/>
                </a:ext>
              </a:extLst>
            </p:cNvPr>
            <p:cNvSpPr txBox="1"/>
            <p:nvPr/>
          </p:nvSpPr>
          <p:spPr>
            <a:xfrm>
              <a:off x="1603492" y="3447147"/>
              <a:ext cx="646331" cy="480131"/>
            </a:xfrm>
            <a:prstGeom prst="rect">
              <a:avLst/>
            </a:prstGeom>
            <a:noFill/>
          </p:spPr>
          <p:txBody>
            <a:bodyPr wrap="none" rtlCol="0">
              <a:noAutofit/>
            </a:bodyPr>
            <a:lstStyle/>
            <a:p>
              <a:pPr algn="l" fontAlgn="ctr">
                <a:lnSpc>
                  <a:spcPct val="140000"/>
                </a:lnSpc>
              </a:pPr>
              <a:r>
                <a:rPr lang="en-US" sz="1400" dirty="0">
                  <a:latin typeface="Huawei Sans" panose="020C0503030203020204" pitchFamily="34" charset="0"/>
                </a:rPr>
                <a:t>Attributes</a:t>
              </a:r>
              <a:endParaRPr lang="en-US" altLang="zh-CN" sz="1400" dirty="0">
                <a:latin typeface="Huawei Sans" panose="020C0503030203020204" pitchFamily="34" charset="0"/>
              </a:endParaRPr>
            </a:p>
          </p:txBody>
        </p:sp>
        <p:sp>
          <p:nvSpPr>
            <p:cNvPr id="40" name="文本框 39">
              <a:extLst>
                <a:ext uri="{FF2B5EF4-FFF2-40B4-BE49-F238E27FC236}">
                  <a16:creationId xmlns:a16="http://schemas.microsoft.com/office/drawing/2014/main" xmlns="" id="{8C546264-002C-46AC-BF22-94E95304B54F}"/>
                </a:ext>
              </a:extLst>
            </p:cNvPr>
            <p:cNvSpPr txBox="1"/>
            <p:nvPr/>
          </p:nvSpPr>
          <p:spPr>
            <a:xfrm>
              <a:off x="1622596" y="2599867"/>
              <a:ext cx="649537" cy="480131"/>
            </a:xfrm>
            <a:prstGeom prst="rect">
              <a:avLst/>
            </a:prstGeom>
            <a:noFill/>
          </p:spPr>
          <p:txBody>
            <a:bodyPr wrap="none" rtlCol="0">
              <a:noAutofit/>
            </a:bodyPr>
            <a:lstStyle/>
            <a:p>
              <a:pPr algn="l" fontAlgn="ctr">
                <a:lnSpc>
                  <a:spcPct val="140000"/>
                </a:lnSpc>
              </a:pPr>
              <a:r>
                <a:rPr lang="en-US" sz="1400" b="1" dirty="0">
                  <a:solidFill>
                    <a:srgbClr val="EC7061"/>
                  </a:solidFill>
                  <a:latin typeface="Huawei Sans" panose="020C0503030203020204" pitchFamily="34" charset="0"/>
                </a:rPr>
                <a:t>Interfaces</a:t>
              </a:r>
            </a:p>
          </p:txBody>
        </p:sp>
        <p:sp>
          <p:nvSpPr>
            <p:cNvPr id="41" name="左大括号 40">
              <a:extLst>
                <a:ext uri="{FF2B5EF4-FFF2-40B4-BE49-F238E27FC236}">
                  <a16:creationId xmlns:a16="http://schemas.microsoft.com/office/drawing/2014/main" xmlns="" id="{20AF474A-5974-41D3-9FDA-E40789C30A50}"/>
                </a:ext>
              </a:extLst>
            </p:cNvPr>
            <p:cNvSpPr/>
            <p:nvPr/>
          </p:nvSpPr>
          <p:spPr>
            <a:xfrm>
              <a:off x="2653054" y="2544760"/>
              <a:ext cx="152737" cy="474921"/>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400" dirty="0">
                <a:latin typeface="Huawei Sans" panose="020C0503030203020204" pitchFamily="34" charset="0"/>
              </a:endParaRPr>
            </a:p>
          </p:txBody>
        </p:sp>
        <p:sp>
          <p:nvSpPr>
            <p:cNvPr id="42" name="文本框 41">
              <a:extLst>
                <a:ext uri="{FF2B5EF4-FFF2-40B4-BE49-F238E27FC236}">
                  <a16:creationId xmlns:a16="http://schemas.microsoft.com/office/drawing/2014/main" xmlns="" id="{A59ABE2D-78F5-49BD-915B-366349210177}"/>
                </a:ext>
              </a:extLst>
            </p:cNvPr>
            <p:cNvSpPr txBox="1"/>
            <p:nvPr/>
          </p:nvSpPr>
          <p:spPr>
            <a:xfrm>
              <a:off x="2755823" y="2409586"/>
              <a:ext cx="1789665" cy="480131"/>
            </a:xfrm>
            <a:prstGeom prst="rect">
              <a:avLst/>
            </a:prstGeom>
            <a:noFill/>
          </p:spPr>
          <p:txBody>
            <a:bodyPr wrap="square" rtlCol="0">
              <a:noAutofit/>
            </a:bodyPr>
            <a:lstStyle/>
            <a:p>
              <a:pPr fontAlgn="ctr"/>
              <a:r>
                <a:rPr lang="en-US" sz="1400" b="1" dirty="0">
                  <a:latin typeface="Huawei Sans" panose="020C0503030203020204" pitchFamily="34" charset="0"/>
                </a:rPr>
                <a:t>Interface name</a:t>
              </a:r>
              <a:endParaRPr lang="en-US" altLang="zh-CN" sz="1400" dirty="0">
                <a:latin typeface="Huawei Sans" panose="020C0503030203020204" pitchFamily="34" charset="0"/>
              </a:endParaRPr>
            </a:p>
          </p:txBody>
        </p:sp>
        <p:sp>
          <p:nvSpPr>
            <p:cNvPr id="43" name="文本框 42">
              <a:extLst>
                <a:ext uri="{FF2B5EF4-FFF2-40B4-BE49-F238E27FC236}">
                  <a16:creationId xmlns:a16="http://schemas.microsoft.com/office/drawing/2014/main" xmlns="" id="{6CA5606F-BB66-4C9D-B92A-0ACF55A8F7FD}"/>
                </a:ext>
              </a:extLst>
            </p:cNvPr>
            <p:cNvSpPr txBox="1"/>
            <p:nvPr/>
          </p:nvSpPr>
          <p:spPr>
            <a:xfrm>
              <a:off x="2857777" y="2767208"/>
              <a:ext cx="684803" cy="480131"/>
            </a:xfrm>
            <a:prstGeom prst="rect">
              <a:avLst/>
            </a:prstGeom>
            <a:noFill/>
          </p:spPr>
          <p:txBody>
            <a:bodyPr wrap="none" rtlCol="0">
              <a:noAutofit/>
            </a:bodyPr>
            <a:lstStyle/>
            <a:p>
              <a:pPr fontAlgn="ctr">
                <a:lnSpc>
                  <a:spcPct val="140000"/>
                </a:lnSpc>
              </a:pPr>
              <a:r>
                <a:rPr lang="en-US" sz="1400" b="1" dirty="0">
                  <a:solidFill>
                    <a:srgbClr val="EC7061"/>
                  </a:solidFill>
                  <a:latin typeface="Huawei Sans" panose="020C0503030203020204" pitchFamily="34" charset="0"/>
                </a:rPr>
                <a:t>MTU</a:t>
              </a:r>
            </a:p>
          </p:txBody>
        </p:sp>
        <p:sp>
          <p:nvSpPr>
            <p:cNvPr id="44" name="文本框 43">
              <a:extLst>
                <a:ext uri="{FF2B5EF4-FFF2-40B4-BE49-F238E27FC236}">
                  <a16:creationId xmlns:a16="http://schemas.microsoft.com/office/drawing/2014/main" xmlns="" id="{5058B76A-822C-4C70-99A7-3863FFD0F03B}"/>
                </a:ext>
              </a:extLst>
            </p:cNvPr>
            <p:cNvSpPr txBox="1"/>
            <p:nvPr/>
          </p:nvSpPr>
          <p:spPr>
            <a:xfrm>
              <a:off x="618742" y="3239102"/>
              <a:ext cx="877163" cy="480131"/>
            </a:xfrm>
            <a:prstGeom prst="rect">
              <a:avLst/>
            </a:prstGeom>
            <a:noFill/>
          </p:spPr>
          <p:txBody>
            <a:bodyPr wrap="none" rtlCol="0">
              <a:noAutofit/>
            </a:bodyPr>
            <a:lstStyle/>
            <a:p>
              <a:pPr algn="l" fontAlgn="ctr">
                <a:lnSpc>
                  <a:spcPct val="140000"/>
                </a:lnSpc>
              </a:pPr>
              <a:r>
                <a:rPr lang="en-US" sz="1400" dirty="0">
                  <a:latin typeface="Huawei Sans" panose="020C0503030203020204" pitchFamily="34" charset="0"/>
                </a:rPr>
                <a:t>Router</a:t>
              </a:r>
            </a:p>
          </p:txBody>
        </p:sp>
        <p:sp>
          <p:nvSpPr>
            <p:cNvPr id="45" name="文本框 44">
              <a:extLst>
                <a:ext uri="{FF2B5EF4-FFF2-40B4-BE49-F238E27FC236}">
                  <a16:creationId xmlns:a16="http://schemas.microsoft.com/office/drawing/2014/main" xmlns="" id="{77F537AC-32C3-486A-9585-722FA2FC7577}"/>
                </a:ext>
              </a:extLst>
            </p:cNvPr>
            <p:cNvSpPr txBox="1"/>
            <p:nvPr/>
          </p:nvSpPr>
          <p:spPr>
            <a:xfrm>
              <a:off x="1701167" y="3783080"/>
              <a:ext cx="415498" cy="480131"/>
            </a:xfrm>
            <a:prstGeom prst="rect">
              <a:avLst/>
            </a:prstGeom>
            <a:noFill/>
          </p:spPr>
          <p:txBody>
            <a:bodyPr wrap="none" rtlCol="0">
              <a:noAutofit/>
            </a:bodyPr>
            <a:lstStyle/>
            <a:p>
              <a:pPr algn="l" fontAlgn="ctr">
                <a:lnSpc>
                  <a:spcPct val="140000"/>
                </a:lnSpc>
              </a:pPr>
              <a:r>
                <a:rPr lang="en-US" sz="1400" dirty="0">
                  <a:latin typeface="Huawei Sans" panose="020C0503030203020204" pitchFamily="34" charset="0"/>
                </a:rPr>
                <a:t>...</a:t>
              </a:r>
            </a:p>
          </p:txBody>
        </p:sp>
        <p:sp>
          <p:nvSpPr>
            <p:cNvPr id="46" name="左大括号 45">
              <a:extLst>
                <a:ext uri="{FF2B5EF4-FFF2-40B4-BE49-F238E27FC236}">
                  <a16:creationId xmlns:a16="http://schemas.microsoft.com/office/drawing/2014/main" xmlns="" id="{5D4D2219-EB64-4335-8E1B-C1D4C418265B}"/>
                </a:ext>
              </a:extLst>
            </p:cNvPr>
            <p:cNvSpPr/>
            <p:nvPr/>
          </p:nvSpPr>
          <p:spPr>
            <a:xfrm>
              <a:off x="2641479" y="3472598"/>
              <a:ext cx="152737" cy="474921"/>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400" dirty="0">
                <a:latin typeface="Huawei Sans" panose="020C0503030203020204" pitchFamily="34" charset="0"/>
              </a:endParaRPr>
            </a:p>
          </p:txBody>
        </p:sp>
        <p:sp>
          <p:nvSpPr>
            <p:cNvPr id="47" name="文本框 46">
              <a:extLst>
                <a:ext uri="{FF2B5EF4-FFF2-40B4-BE49-F238E27FC236}">
                  <a16:creationId xmlns:a16="http://schemas.microsoft.com/office/drawing/2014/main" xmlns="" id="{82E9C692-52F8-4488-A5E8-0C4243B8053A}"/>
                </a:ext>
              </a:extLst>
            </p:cNvPr>
            <p:cNvSpPr txBox="1"/>
            <p:nvPr/>
          </p:nvSpPr>
          <p:spPr>
            <a:xfrm>
              <a:off x="2857777" y="3224828"/>
              <a:ext cx="1107996" cy="480131"/>
            </a:xfrm>
            <a:prstGeom prst="rect">
              <a:avLst/>
            </a:prstGeom>
            <a:noFill/>
          </p:spPr>
          <p:txBody>
            <a:bodyPr wrap="none" rtlCol="0">
              <a:noAutofit/>
            </a:bodyPr>
            <a:lstStyle/>
            <a:p>
              <a:pPr fontAlgn="ctr">
                <a:lnSpc>
                  <a:spcPct val="140000"/>
                </a:lnSpc>
              </a:pPr>
              <a:r>
                <a:rPr lang="en-US" sz="1400" dirty="0">
                  <a:latin typeface="Huawei Sans" panose="020C0503030203020204" pitchFamily="34" charset="0"/>
                </a:rPr>
                <a:t>System name</a:t>
              </a:r>
              <a:endParaRPr lang="en-US" altLang="zh-CN" sz="1400" dirty="0">
                <a:latin typeface="Huawei Sans" panose="020C0503030203020204" pitchFamily="34" charset="0"/>
              </a:endParaRPr>
            </a:p>
          </p:txBody>
        </p:sp>
        <p:sp>
          <p:nvSpPr>
            <p:cNvPr id="48" name="文本框 47">
              <a:extLst>
                <a:ext uri="{FF2B5EF4-FFF2-40B4-BE49-F238E27FC236}">
                  <a16:creationId xmlns:a16="http://schemas.microsoft.com/office/drawing/2014/main" xmlns="" id="{7FBEFD86-F500-4C4E-A880-42E2D055051E}"/>
                </a:ext>
              </a:extLst>
            </p:cNvPr>
            <p:cNvSpPr txBox="1"/>
            <p:nvPr/>
          </p:nvSpPr>
          <p:spPr>
            <a:xfrm>
              <a:off x="2857777" y="3623462"/>
              <a:ext cx="415498" cy="480131"/>
            </a:xfrm>
            <a:prstGeom prst="rect">
              <a:avLst/>
            </a:prstGeom>
            <a:noFill/>
          </p:spPr>
          <p:txBody>
            <a:bodyPr wrap="none" rtlCol="0">
              <a:noAutofit/>
            </a:bodyPr>
            <a:lstStyle/>
            <a:p>
              <a:pPr fontAlgn="ctr">
                <a:lnSpc>
                  <a:spcPct val="140000"/>
                </a:lnSpc>
              </a:pPr>
              <a:r>
                <a:rPr lang="en-US" sz="1400" dirty="0">
                  <a:latin typeface="Huawei Sans" panose="020C0503030203020204" pitchFamily="34" charset="0"/>
                </a:rPr>
                <a:t>...</a:t>
              </a:r>
            </a:p>
          </p:txBody>
        </p:sp>
      </p:grpSp>
      <p:sp>
        <p:nvSpPr>
          <p:cNvPr id="26" name="矩形 25"/>
          <p:cNvSpPr/>
          <p:nvPr/>
        </p:nvSpPr>
        <p:spPr>
          <a:xfrm>
            <a:off x="5256445" y="2806085"/>
            <a:ext cx="2910280" cy="3539430"/>
          </a:xfrm>
          <a:prstGeom prst="rect">
            <a:avLst/>
          </a:prstGeom>
          <a:solidFill>
            <a:srgbClr val="F4FBFE"/>
          </a:solidFill>
          <a:ln>
            <a:solidFill>
              <a:srgbClr val="99DFF9"/>
            </a:solidFill>
          </a:ln>
        </p:spPr>
        <p:txBody>
          <a:bodyPr wrap="square">
            <a:noAutofit/>
          </a:bodyPr>
          <a:lstStyle/>
          <a:p>
            <a:pPr indent="-457200" fontAlgn="ctr"/>
            <a:r>
              <a:rPr lang="en-US" sz="1400" dirty="0">
                <a:latin typeface="Huawei Sans" panose="020C0503030203020204" pitchFamily="34" charset="0"/>
              </a:rPr>
              <a:t>module HuaweiRouter {</a:t>
            </a:r>
            <a:endParaRPr lang="en-US" altLang="zh-CN" sz="1400" dirty="0">
              <a:latin typeface="Huawei Sans" panose="020C0503030203020204" pitchFamily="34" charset="0"/>
            </a:endParaRPr>
          </a:p>
          <a:p>
            <a:pPr indent="-457200" fontAlgn="ctr"/>
            <a:r>
              <a:rPr lang="en-US" sz="1400" dirty="0">
                <a:latin typeface="Huawei Sans" panose="020C0503030203020204" pitchFamily="34" charset="0"/>
              </a:rPr>
              <a:t>container </a:t>
            </a:r>
            <a:r>
              <a:rPr lang="en-US" sz="1400" b="1" dirty="0">
                <a:solidFill>
                  <a:srgbClr val="EC7061"/>
                </a:solidFill>
                <a:latin typeface="Huawei Sans" panose="020C0503030203020204" pitchFamily="34" charset="0"/>
              </a:rPr>
              <a:t>interface</a:t>
            </a:r>
            <a:r>
              <a:rPr lang="en-US" sz="1400" dirty="0">
                <a:latin typeface="Huawei Sans" panose="020C0503030203020204" pitchFamily="34" charset="0"/>
              </a:rPr>
              <a:t> {</a:t>
            </a:r>
          </a:p>
          <a:p>
            <a:pPr indent="-457200" fontAlgn="ctr"/>
            <a:r>
              <a:rPr lang="en-US" sz="1400" dirty="0">
                <a:latin typeface="Huawei Sans" panose="020C0503030203020204" pitchFamily="34" charset="0"/>
              </a:rPr>
              <a:t>    leaf name {</a:t>
            </a:r>
          </a:p>
          <a:p>
            <a:pPr indent="-457200" fontAlgn="ctr"/>
            <a:r>
              <a:rPr lang="en-US" sz="1400" dirty="0">
                <a:latin typeface="Huawei Sans" panose="020C0503030203020204" pitchFamily="34" charset="0"/>
              </a:rPr>
              <a:t>      type string;</a:t>
            </a:r>
          </a:p>
          <a:p>
            <a:pPr indent="-457200" fontAlgn="ctr"/>
            <a:r>
              <a:rPr lang="en-US" sz="1400" dirty="0">
                <a:latin typeface="Huawei Sans" panose="020C0503030203020204" pitchFamily="34" charset="0"/>
              </a:rPr>
              <a:t>       }</a:t>
            </a:r>
          </a:p>
          <a:p>
            <a:pPr indent="-457200" fontAlgn="ctr"/>
            <a:r>
              <a:rPr lang="en-US" sz="1400" dirty="0">
                <a:latin typeface="Huawei Sans" panose="020C0503030203020204" pitchFamily="34" charset="0"/>
              </a:rPr>
              <a:t>    leaf </a:t>
            </a:r>
            <a:r>
              <a:rPr lang="en-US" sz="1400" b="1" dirty="0">
                <a:solidFill>
                  <a:srgbClr val="EC7061"/>
                </a:solidFill>
                <a:latin typeface="Huawei Sans" panose="020C0503030203020204" pitchFamily="34" charset="0"/>
              </a:rPr>
              <a:t>mtu</a:t>
            </a:r>
            <a:r>
              <a:rPr lang="en-US" sz="1400" dirty="0">
                <a:latin typeface="Huawei Sans" panose="020C0503030203020204" pitchFamily="34" charset="0"/>
              </a:rPr>
              <a:t> {</a:t>
            </a:r>
          </a:p>
          <a:p>
            <a:pPr indent="-457200" fontAlgn="ctr"/>
            <a:r>
              <a:rPr lang="en-US" sz="1400" dirty="0">
                <a:latin typeface="Huawei Sans" panose="020C0503030203020204" pitchFamily="34" charset="0"/>
              </a:rPr>
              <a:t>     type uint16;</a:t>
            </a:r>
          </a:p>
          <a:p>
            <a:pPr indent="-457200" fontAlgn="ctr"/>
            <a:r>
              <a:rPr lang="en-US" sz="1400" dirty="0">
                <a:latin typeface="Huawei Sans" panose="020C0503030203020204" pitchFamily="34" charset="0"/>
              </a:rPr>
              <a:t>       }</a:t>
            </a:r>
          </a:p>
          <a:p>
            <a:pPr indent="-457200" fontAlgn="ctr"/>
            <a:r>
              <a:rPr lang="en-US" sz="1400" dirty="0">
                <a:latin typeface="Huawei Sans" panose="020C0503030203020204" pitchFamily="34" charset="0"/>
              </a:rPr>
              <a:t>     }</a:t>
            </a:r>
          </a:p>
          <a:p>
            <a:pPr indent="-457200" fontAlgn="ctr"/>
            <a:r>
              <a:rPr lang="en-US" sz="1400" dirty="0">
                <a:latin typeface="Huawei Sans" panose="020C0503030203020204" pitchFamily="34" charset="0"/>
              </a:rPr>
              <a:t>container properties {</a:t>
            </a:r>
            <a:endParaRPr lang="en-US" altLang="zh-CN" sz="1400" dirty="0">
              <a:latin typeface="Huawei Sans" panose="020C0503030203020204" pitchFamily="34" charset="0"/>
            </a:endParaRPr>
          </a:p>
          <a:p>
            <a:pPr indent="-457200" fontAlgn="ctr"/>
            <a:r>
              <a:rPr lang="en-US" sz="1400" dirty="0">
                <a:latin typeface="Huawei Sans" panose="020C0503030203020204" pitchFamily="34" charset="0"/>
              </a:rPr>
              <a:t>     leaf sysname {</a:t>
            </a:r>
            <a:endParaRPr lang="en-US" altLang="zh-CN" sz="1400" dirty="0">
              <a:latin typeface="Huawei Sans" panose="020C0503030203020204" pitchFamily="34" charset="0"/>
            </a:endParaRPr>
          </a:p>
          <a:p>
            <a:pPr indent="-457200" fontAlgn="ctr"/>
            <a:r>
              <a:rPr lang="en-US" sz="1400" dirty="0">
                <a:latin typeface="Huawei Sans" panose="020C0503030203020204" pitchFamily="34" charset="0"/>
              </a:rPr>
              <a:t>       type string;</a:t>
            </a:r>
          </a:p>
          <a:p>
            <a:pPr indent="-457200" fontAlgn="ctr"/>
            <a:r>
              <a:rPr lang="en-US" sz="1400" dirty="0">
                <a:latin typeface="Huawei Sans" panose="020C0503030203020204" pitchFamily="34" charset="0"/>
              </a:rPr>
              <a:t>       }</a:t>
            </a:r>
          </a:p>
          <a:p>
            <a:pPr indent="-457200" fontAlgn="ctr"/>
            <a:r>
              <a:rPr lang="en-US" sz="1400" dirty="0">
                <a:latin typeface="Huawei Sans" panose="020C0503030203020204" pitchFamily="34" charset="0"/>
              </a:rPr>
              <a:t>     leaf ...</a:t>
            </a:r>
          </a:p>
          <a:p>
            <a:pPr indent="-457200" fontAlgn="ctr"/>
            <a:r>
              <a:rPr lang="en-US" sz="1400" dirty="0">
                <a:latin typeface="Huawei Sans" panose="020C0503030203020204" pitchFamily="34" charset="0"/>
              </a:rPr>
              <a:t>     }</a:t>
            </a:r>
            <a:endParaRPr lang="en-US" altLang="zh-CN" sz="1400" dirty="0">
              <a:latin typeface="Huawei Sans" panose="020C0503030203020204" pitchFamily="34" charset="0"/>
            </a:endParaRPr>
          </a:p>
          <a:p>
            <a:pPr indent="-457200" fontAlgn="ctr"/>
            <a:r>
              <a:rPr lang="en-US" sz="1400" dirty="0">
                <a:latin typeface="Huawei Sans" panose="020C0503030203020204" pitchFamily="34" charset="0"/>
              </a:rPr>
              <a:t>}</a:t>
            </a:r>
            <a:endParaRPr lang="en-US" altLang="zh-CN" sz="1400" dirty="0">
              <a:latin typeface="Huawei Sans" panose="020C0503030203020204" pitchFamily="34" charset="0"/>
            </a:endParaRPr>
          </a:p>
        </p:txBody>
      </p:sp>
      <p:sp>
        <p:nvSpPr>
          <p:cNvPr id="27" name="矩形 26"/>
          <p:cNvSpPr/>
          <p:nvPr/>
        </p:nvSpPr>
        <p:spPr>
          <a:xfrm>
            <a:off x="8288908" y="4364500"/>
            <a:ext cx="3392828" cy="742650"/>
          </a:xfrm>
          <a:prstGeom prst="rect">
            <a:avLst/>
          </a:prstGeom>
          <a:solidFill>
            <a:srgbClr val="F4FBFE"/>
          </a:solidFill>
          <a:ln>
            <a:solidFill>
              <a:srgbClr val="99DFF9"/>
            </a:solidFill>
          </a:ln>
        </p:spPr>
        <p:txBody>
          <a:bodyPr wrap="square">
            <a:noAutofit/>
          </a:bodyPr>
          <a:lstStyle/>
          <a:p>
            <a:pPr indent="-457200" fontAlgn="ctr"/>
            <a:r>
              <a:rPr lang="en-US" sz="1400" dirty="0">
                <a:latin typeface="Huawei Sans" panose="020C0503030203020204" pitchFamily="34" charset="0"/>
              </a:rPr>
              <a:t>The NETCONF client converts the YANG file into NETCONF messages to configure a device.</a:t>
            </a:r>
            <a:endParaRPr lang="en-US" altLang="zh-CN" sz="1400" dirty="0">
              <a:latin typeface="Huawei Sans" panose="020C0503030203020204" pitchFamily="34" charset="0"/>
            </a:endParaRPr>
          </a:p>
        </p:txBody>
      </p:sp>
      <p:sp>
        <p:nvSpPr>
          <p:cNvPr id="25" name="下箭头 63"/>
          <p:cNvSpPr/>
          <p:nvPr/>
        </p:nvSpPr>
        <p:spPr>
          <a:xfrm rot="5400000" flipV="1">
            <a:off x="4117288" y="3297769"/>
            <a:ext cx="1133202" cy="105647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下箭头 63"/>
          <p:cNvSpPr/>
          <p:nvPr/>
        </p:nvSpPr>
        <p:spPr>
          <a:xfrm rot="5400000" flipV="1">
            <a:off x="8683190" y="3297769"/>
            <a:ext cx="1133202" cy="105647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560792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Network Management Technology Background</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b="1" dirty="0">
                <a:latin typeface="Huawei Sans" panose="020C0503030203020204" pitchFamily="34" charset="0"/>
                <a:ea typeface="方正兰亭黑简体" panose="02000000000000000000" pitchFamily="2" charset="-122"/>
              </a:rPr>
              <a:t>NETCONF Protocol</a:t>
            </a:r>
            <a:endParaRPr lang="en-US" altLang="zh-CN" b="1" dirty="0">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Modeling Language </a:t>
            </a:r>
            <a:r>
              <a:rPr lang="en-US" altLang="zh-CN" dirty="0">
                <a:solidFill>
                  <a:schemeClr val="bg1">
                    <a:lumMod val="50000"/>
                  </a:schemeClr>
                </a:solidFill>
                <a:latin typeface="Huawei Sans" panose="020C0503030203020204" pitchFamily="34" charset="0"/>
                <a:ea typeface="方正兰亭黑简体" panose="02000000000000000000" pitchFamily="2" charset="-122"/>
              </a:rPr>
              <a:t>of YANG</a:t>
            </a: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RESTCONF Protocol</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2246227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BCD665C-FD6F-40F3-8CD8-810A27037E22}"/>
              </a:ext>
            </a:extLst>
          </p:cNvPr>
          <p:cNvSpPr>
            <a:spLocks noGrp="1"/>
          </p:cNvSpPr>
          <p:nvPr>
            <p:ph type="title"/>
          </p:nvPr>
        </p:nvSpPr>
        <p:spPr/>
        <p:txBody>
          <a:bodyPr/>
          <a:lstStyle/>
          <a:p>
            <a:r>
              <a:rPr lang="en-US"/>
              <a:t>NETCONF Overview</a:t>
            </a:r>
            <a:endParaRPr lang="en-US" dirty="0"/>
          </a:p>
        </p:txBody>
      </p:sp>
      <p:sp>
        <p:nvSpPr>
          <p:cNvPr id="3" name="矩形 2">
            <a:extLst>
              <a:ext uri="{FF2B5EF4-FFF2-40B4-BE49-F238E27FC236}">
                <a16:creationId xmlns:a16="http://schemas.microsoft.com/office/drawing/2014/main" xmlns="" id="{7944D9B6-D36F-4521-90F0-D4B52E61A828}"/>
              </a:ext>
            </a:extLst>
          </p:cNvPr>
          <p:cNvSpPr/>
          <p:nvPr/>
        </p:nvSpPr>
        <p:spPr bwMode="auto">
          <a:xfrm>
            <a:off x="4115992" y="5076486"/>
            <a:ext cx="5425854" cy="1012464"/>
          </a:xfrm>
          <a:prstGeom prst="rect">
            <a:avLst/>
          </a:prstGeom>
          <a:solidFill>
            <a:srgbClr val="F4FBFE"/>
          </a:solidFill>
          <a:ln w="19050" cap="flat" cmpd="sng" algn="ctr">
            <a:solidFill>
              <a:srgbClr val="99DFF9"/>
            </a:solidFill>
            <a:prstDash val="solid"/>
            <a:miter lim="800000"/>
          </a:ln>
          <a:effectLst/>
        </p:spPr>
        <p:txBody>
          <a:bodyPr rtlCol="0" anchor="ctr"/>
          <a:lstStyle/>
          <a:p>
            <a:pPr algn="ctr" defTabSz="914400"/>
            <a:endParaRPr lang="en-US" altLang="zh-CN" kern="0" dirty="0">
              <a:solidFill>
                <a:prstClr val="white"/>
              </a:solidFill>
              <a:latin typeface="Huawei Sans" panose="020C0503030203020204" pitchFamily="34" charset="0"/>
              <a:ea typeface="方正兰亭黑简体" panose="02000000000000000000" pitchFamily="2" charset="-122"/>
            </a:endParaRPr>
          </a:p>
        </p:txBody>
      </p:sp>
      <p:grpSp>
        <p:nvGrpSpPr>
          <p:cNvPr id="4" name="组合 3">
            <a:extLst>
              <a:ext uri="{FF2B5EF4-FFF2-40B4-BE49-F238E27FC236}">
                <a16:creationId xmlns:a16="http://schemas.microsoft.com/office/drawing/2014/main" xmlns="" id="{484F54B1-4B1E-44CD-A679-33445F8CDD3F}"/>
              </a:ext>
            </a:extLst>
          </p:cNvPr>
          <p:cNvGrpSpPr/>
          <p:nvPr/>
        </p:nvGrpSpPr>
        <p:grpSpPr>
          <a:xfrm>
            <a:off x="4351675" y="5209748"/>
            <a:ext cx="2052228" cy="756084"/>
            <a:chOff x="5029012" y="5445224"/>
            <a:chExt cx="2076372" cy="756084"/>
          </a:xfrm>
        </p:grpSpPr>
        <p:sp>
          <p:nvSpPr>
            <p:cNvPr id="5" name="矩形 4">
              <a:extLst>
                <a:ext uri="{FF2B5EF4-FFF2-40B4-BE49-F238E27FC236}">
                  <a16:creationId xmlns:a16="http://schemas.microsoft.com/office/drawing/2014/main" xmlns="" id="{5CFCCD8D-0A25-46FF-8CB9-75564116A8B9}"/>
                </a:ext>
              </a:extLst>
            </p:cNvPr>
            <p:cNvSpPr/>
            <p:nvPr/>
          </p:nvSpPr>
          <p:spPr bwMode="auto">
            <a:xfrm>
              <a:off x="5029012" y="5445224"/>
              <a:ext cx="2076372" cy="756084"/>
            </a:xfrm>
            <a:prstGeom prst="rect">
              <a:avLst/>
            </a:prstGeom>
            <a:solidFill>
              <a:srgbClr val="00B0F0"/>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ndParaRPr>
            </a:p>
          </p:txBody>
        </p:sp>
        <p:sp>
          <p:nvSpPr>
            <p:cNvPr id="6" name="矩形: 圆角 5">
              <a:extLst>
                <a:ext uri="{FF2B5EF4-FFF2-40B4-BE49-F238E27FC236}">
                  <a16:creationId xmlns:a16="http://schemas.microsoft.com/office/drawing/2014/main" xmlns="" id="{02EC7DDE-6ADD-4428-AF36-BF0A47D6C648}"/>
                </a:ext>
              </a:extLst>
            </p:cNvPr>
            <p:cNvSpPr/>
            <p:nvPr/>
          </p:nvSpPr>
          <p:spPr bwMode="auto">
            <a:xfrm>
              <a:off x="5195902" y="5517232"/>
              <a:ext cx="1800200" cy="360040"/>
            </a:xfrm>
            <a:prstGeom prst="roundRect">
              <a:avLst/>
            </a:prstGeom>
            <a:solidFill>
              <a:srgbClr val="FFFFCC"/>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r>
                <a:rPr lang="en-US" sz="1400">
                  <a:latin typeface="Huawei Sans" panose="020C0503030203020204" pitchFamily="34" charset="0"/>
                </a:rPr>
                <a:t> NETCONF Server</a:t>
              </a:r>
              <a:endParaRPr kumimoji="0" lang="en-US" altLang="zh-CN" sz="1400" b="0" i="0" u="none" strike="noStrike" cap="none" normalizeH="0" baseline="0" dirty="0">
                <a:ln>
                  <a:noFill/>
                </a:ln>
                <a:solidFill>
                  <a:schemeClr val="tx1"/>
                </a:solidFill>
                <a:effectLst/>
                <a:latin typeface="Huawei Sans" panose="020C0503030203020204" pitchFamily="34" charset="0"/>
              </a:endParaRPr>
            </a:p>
          </p:txBody>
        </p:sp>
        <p:sp>
          <p:nvSpPr>
            <p:cNvPr id="7" name="文本框 6">
              <a:extLst>
                <a:ext uri="{FF2B5EF4-FFF2-40B4-BE49-F238E27FC236}">
                  <a16:creationId xmlns:a16="http://schemas.microsoft.com/office/drawing/2014/main" xmlns="" id="{CCED106C-FE7B-4A89-854E-5D585CE70B46}"/>
                </a:ext>
              </a:extLst>
            </p:cNvPr>
            <p:cNvSpPr txBox="1"/>
            <p:nvPr/>
          </p:nvSpPr>
          <p:spPr bwMode="auto">
            <a:xfrm>
              <a:off x="5757564" y="5889972"/>
              <a:ext cx="76327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sz="1400" b="1">
                  <a:latin typeface="Huawei Sans" panose="020C0503030203020204" pitchFamily="34" charset="0"/>
                </a:rPr>
                <a:t>Device</a:t>
              </a:r>
              <a:endParaRPr lang="en-US" altLang="zh-CN" sz="1400" b="1" dirty="0">
                <a:latin typeface="Huawei Sans" panose="020C0503030203020204" pitchFamily="34" charset="0"/>
              </a:endParaRPr>
            </a:p>
          </p:txBody>
        </p:sp>
      </p:grpSp>
      <p:pic>
        <p:nvPicPr>
          <p:cNvPr id="8" name="图片 7" descr="接入交换机.png">
            <a:extLst>
              <a:ext uri="{FF2B5EF4-FFF2-40B4-BE49-F238E27FC236}">
                <a16:creationId xmlns:a16="http://schemas.microsoft.com/office/drawing/2014/main" xmlns="" id="{49235A04-8CF7-4862-861C-7B174330C2FE}"/>
              </a:ext>
            </a:extLst>
          </p:cNvPr>
          <p:cNvPicPr>
            <a:picLocks noChangeAspect="1"/>
          </p:cNvPicPr>
          <p:nvPr/>
        </p:nvPicPr>
        <p:blipFill>
          <a:blip r:embed="rId3" cstate="print"/>
          <a:stretch>
            <a:fillRect/>
          </a:stretch>
        </p:blipFill>
        <p:spPr>
          <a:xfrm>
            <a:off x="6720907" y="5294873"/>
            <a:ext cx="540000" cy="441818"/>
          </a:xfrm>
          <a:prstGeom prst="rect">
            <a:avLst/>
          </a:prstGeom>
        </p:spPr>
      </p:pic>
      <p:pic>
        <p:nvPicPr>
          <p:cNvPr id="9" name="图片 8" descr="接入交换机.png">
            <a:extLst>
              <a:ext uri="{FF2B5EF4-FFF2-40B4-BE49-F238E27FC236}">
                <a16:creationId xmlns:a16="http://schemas.microsoft.com/office/drawing/2014/main" xmlns="" id="{C9C5E838-5106-403A-9152-29A5A4A710A5}"/>
              </a:ext>
            </a:extLst>
          </p:cNvPr>
          <p:cNvPicPr>
            <a:picLocks noChangeAspect="1"/>
          </p:cNvPicPr>
          <p:nvPr/>
        </p:nvPicPr>
        <p:blipFill>
          <a:blip r:embed="rId3" cstate="print"/>
          <a:stretch>
            <a:fillRect/>
          </a:stretch>
        </p:blipFill>
        <p:spPr>
          <a:xfrm>
            <a:off x="7603708" y="5294873"/>
            <a:ext cx="540000" cy="441818"/>
          </a:xfrm>
          <a:prstGeom prst="rect">
            <a:avLst/>
          </a:prstGeom>
        </p:spPr>
      </p:pic>
      <p:pic>
        <p:nvPicPr>
          <p:cNvPr id="10" name="图片 9" descr="接入交换机.png">
            <a:extLst>
              <a:ext uri="{FF2B5EF4-FFF2-40B4-BE49-F238E27FC236}">
                <a16:creationId xmlns:a16="http://schemas.microsoft.com/office/drawing/2014/main" xmlns="" id="{62DB3881-6C29-4A45-8239-3602399C2116}"/>
              </a:ext>
            </a:extLst>
          </p:cNvPr>
          <p:cNvPicPr>
            <a:picLocks noChangeAspect="1"/>
          </p:cNvPicPr>
          <p:nvPr/>
        </p:nvPicPr>
        <p:blipFill>
          <a:blip r:embed="rId3" cstate="print"/>
          <a:stretch>
            <a:fillRect/>
          </a:stretch>
        </p:blipFill>
        <p:spPr>
          <a:xfrm>
            <a:off x="8529075" y="5294873"/>
            <a:ext cx="540000" cy="441818"/>
          </a:xfrm>
          <a:prstGeom prst="rect">
            <a:avLst/>
          </a:prstGeom>
        </p:spPr>
      </p:pic>
      <p:sp>
        <p:nvSpPr>
          <p:cNvPr id="11" name="文本框 10">
            <a:extLst>
              <a:ext uri="{FF2B5EF4-FFF2-40B4-BE49-F238E27FC236}">
                <a16:creationId xmlns:a16="http://schemas.microsoft.com/office/drawing/2014/main" xmlns="" id="{33072236-6362-4429-A63C-F8823418A506}"/>
              </a:ext>
            </a:extLst>
          </p:cNvPr>
          <p:cNvSpPr txBox="1"/>
          <p:nvPr/>
        </p:nvSpPr>
        <p:spPr bwMode="auto">
          <a:xfrm>
            <a:off x="6639585" y="5756041"/>
            <a:ext cx="895464"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sz="1400" dirty="0">
                <a:latin typeface="Huawei Sans" panose="020C0503030203020204" pitchFamily="34" charset="0"/>
              </a:rPr>
              <a:t>Device 1</a:t>
            </a:r>
            <a:endParaRPr lang="en-US" altLang="zh-CN" sz="1400" dirty="0">
              <a:latin typeface="Huawei Sans" panose="020C0503030203020204" pitchFamily="34" charset="0"/>
            </a:endParaRPr>
          </a:p>
        </p:txBody>
      </p:sp>
      <p:sp>
        <p:nvSpPr>
          <p:cNvPr id="12" name="文本框 11">
            <a:extLst>
              <a:ext uri="{FF2B5EF4-FFF2-40B4-BE49-F238E27FC236}">
                <a16:creationId xmlns:a16="http://schemas.microsoft.com/office/drawing/2014/main" xmlns="" id="{364F4306-29C7-4466-AE1A-AD2D8FE5DB27}"/>
              </a:ext>
            </a:extLst>
          </p:cNvPr>
          <p:cNvSpPr txBox="1"/>
          <p:nvPr/>
        </p:nvSpPr>
        <p:spPr bwMode="auto">
          <a:xfrm>
            <a:off x="7519603" y="5727385"/>
            <a:ext cx="895464"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sz="1400" dirty="0">
                <a:latin typeface="Huawei Sans" panose="020C0503030203020204" pitchFamily="34" charset="0"/>
              </a:rPr>
              <a:t>Device 2</a:t>
            </a:r>
            <a:endParaRPr lang="en-US" altLang="zh-CN" sz="1400" dirty="0">
              <a:latin typeface="Huawei Sans" panose="020C0503030203020204" pitchFamily="34" charset="0"/>
            </a:endParaRPr>
          </a:p>
        </p:txBody>
      </p:sp>
      <p:sp>
        <p:nvSpPr>
          <p:cNvPr id="13" name="文本框 12">
            <a:extLst>
              <a:ext uri="{FF2B5EF4-FFF2-40B4-BE49-F238E27FC236}">
                <a16:creationId xmlns:a16="http://schemas.microsoft.com/office/drawing/2014/main" xmlns="" id="{5A24D448-5F25-4996-A9B7-4B6FD70E7C6D}"/>
              </a:ext>
            </a:extLst>
          </p:cNvPr>
          <p:cNvSpPr txBox="1"/>
          <p:nvPr/>
        </p:nvSpPr>
        <p:spPr bwMode="auto">
          <a:xfrm>
            <a:off x="8399621" y="5723272"/>
            <a:ext cx="895464"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sz="1400" dirty="0">
                <a:latin typeface="Huawei Sans" panose="020C0503030203020204" pitchFamily="34" charset="0"/>
              </a:rPr>
              <a:t>Device 3</a:t>
            </a:r>
            <a:endParaRPr lang="en-US" altLang="zh-CN" sz="1400" dirty="0">
              <a:latin typeface="Huawei Sans" panose="020C0503030203020204" pitchFamily="34" charset="0"/>
            </a:endParaRPr>
          </a:p>
        </p:txBody>
      </p:sp>
      <p:sp>
        <p:nvSpPr>
          <p:cNvPr id="14" name="矩形 13">
            <a:extLst>
              <a:ext uri="{FF2B5EF4-FFF2-40B4-BE49-F238E27FC236}">
                <a16:creationId xmlns:a16="http://schemas.microsoft.com/office/drawing/2014/main" xmlns="" id="{B3266FF1-4051-43C3-AFEE-D1091507FF6D}"/>
              </a:ext>
            </a:extLst>
          </p:cNvPr>
          <p:cNvSpPr/>
          <p:nvPr/>
        </p:nvSpPr>
        <p:spPr bwMode="auto">
          <a:xfrm>
            <a:off x="5190737" y="2550723"/>
            <a:ext cx="3744416" cy="1062297"/>
          </a:xfrm>
          <a:prstGeom prst="rect">
            <a:avLst/>
          </a:prstGeom>
          <a:solidFill>
            <a:srgbClr val="F4FBFE"/>
          </a:solidFill>
          <a:ln w="19050" cap="flat" cmpd="sng" algn="ctr">
            <a:solidFill>
              <a:srgbClr val="99DFF9"/>
            </a:solidFill>
            <a:prstDash val="solid"/>
            <a:miter lim="800000"/>
          </a:ln>
          <a:effectLst/>
        </p:spPr>
        <p:txBody>
          <a:bodyPr rtlCol="0" anchor="ctr"/>
          <a:lstStyle/>
          <a:p>
            <a:pPr algn="ctr" defTabSz="914400"/>
            <a:endParaRPr lang="en-US" altLang="zh-CN" kern="0" dirty="0">
              <a:solidFill>
                <a:prstClr val="white"/>
              </a:solidFill>
              <a:latin typeface="Huawei Sans" panose="020C0503030203020204" pitchFamily="34" charset="0"/>
              <a:ea typeface="方正兰亭黑简体" panose="02000000000000000000" pitchFamily="2" charset="-122"/>
            </a:endParaRPr>
          </a:p>
        </p:txBody>
      </p:sp>
      <p:cxnSp>
        <p:nvCxnSpPr>
          <p:cNvPr id="15" name="直接连接符 14">
            <a:extLst>
              <a:ext uri="{FF2B5EF4-FFF2-40B4-BE49-F238E27FC236}">
                <a16:creationId xmlns:a16="http://schemas.microsoft.com/office/drawing/2014/main" xmlns="" id="{B9D86CC9-E88F-4AC2-99D2-1BFC2E3B5826}"/>
              </a:ext>
            </a:extLst>
          </p:cNvPr>
          <p:cNvCxnSpPr>
            <a:cxnSpLocks/>
            <a:endCxn id="8" idx="0"/>
          </p:cNvCxnSpPr>
          <p:nvPr/>
        </p:nvCxnSpPr>
        <p:spPr bwMode="auto">
          <a:xfrm>
            <a:off x="6974759" y="4742723"/>
            <a:ext cx="16148" cy="55215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6" name="直接连接符 15">
            <a:extLst>
              <a:ext uri="{FF2B5EF4-FFF2-40B4-BE49-F238E27FC236}">
                <a16:creationId xmlns:a16="http://schemas.microsoft.com/office/drawing/2014/main" xmlns="" id="{5657056B-1D07-43DE-B1CA-DA391074DA61}"/>
              </a:ext>
            </a:extLst>
          </p:cNvPr>
          <p:cNvCxnSpPr>
            <a:cxnSpLocks/>
          </p:cNvCxnSpPr>
          <p:nvPr/>
        </p:nvCxnSpPr>
        <p:spPr bwMode="auto">
          <a:xfrm>
            <a:off x="7339795" y="4669004"/>
            <a:ext cx="504729" cy="586957"/>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7" name="直接连接符 16">
            <a:extLst>
              <a:ext uri="{FF2B5EF4-FFF2-40B4-BE49-F238E27FC236}">
                <a16:creationId xmlns:a16="http://schemas.microsoft.com/office/drawing/2014/main" xmlns="" id="{32F0759B-77D1-4B98-A685-1F4ECC482DCC}"/>
              </a:ext>
            </a:extLst>
          </p:cNvPr>
          <p:cNvCxnSpPr>
            <a:cxnSpLocks/>
            <a:stCxn id="35" idx="3"/>
            <a:endCxn id="10" idx="0"/>
          </p:cNvCxnSpPr>
          <p:nvPr/>
        </p:nvCxnSpPr>
        <p:spPr bwMode="auto">
          <a:xfrm>
            <a:off x="7550196" y="4513431"/>
            <a:ext cx="1248879" cy="781442"/>
          </a:xfrm>
          <a:prstGeom prst="line">
            <a:avLst/>
          </a:prstGeom>
          <a:solidFill>
            <a:schemeClr val="accent1"/>
          </a:solidFill>
          <a:ln w="9525" cap="flat" cmpd="sng" algn="ctr">
            <a:solidFill>
              <a:schemeClr val="tx1"/>
            </a:solidFill>
            <a:prstDash val="solid"/>
            <a:round/>
            <a:headEnd type="none" w="med" len="med"/>
            <a:tailEnd type="none" w="med" len="med"/>
          </a:ln>
          <a:effectLst/>
        </p:spPr>
      </p:cxnSp>
      <p:pic>
        <p:nvPicPr>
          <p:cNvPr id="21" name="图片 20" descr="大型网管-蓝.png">
            <a:extLst>
              <a:ext uri="{FF2B5EF4-FFF2-40B4-BE49-F238E27FC236}">
                <a16:creationId xmlns:a16="http://schemas.microsoft.com/office/drawing/2014/main" xmlns="" id="{3D01FC9A-DC5A-4B6D-AA47-1538B972AB53}"/>
              </a:ext>
            </a:extLst>
          </p:cNvPr>
          <p:cNvPicPr>
            <a:picLocks noChangeAspect="1"/>
          </p:cNvPicPr>
          <p:nvPr/>
        </p:nvPicPr>
        <p:blipFill>
          <a:blip r:embed="rId4" cstate="print"/>
          <a:stretch>
            <a:fillRect/>
          </a:stretch>
        </p:blipFill>
        <p:spPr>
          <a:xfrm>
            <a:off x="6106451" y="2677576"/>
            <a:ext cx="540000" cy="441818"/>
          </a:xfrm>
          <a:prstGeom prst="rect">
            <a:avLst/>
          </a:prstGeom>
        </p:spPr>
      </p:pic>
      <p:sp>
        <p:nvSpPr>
          <p:cNvPr id="23" name="文本框 22">
            <a:extLst>
              <a:ext uri="{FF2B5EF4-FFF2-40B4-BE49-F238E27FC236}">
                <a16:creationId xmlns:a16="http://schemas.microsoft.com/office/drawing/2014/main" xmlns="" id="{17838E36-8EF2-4CD4-B6DF-5F0FE2A8114D}"/>
              </a:ext>
            </a:extLst>
          </p:cNvPr>
          <p:cNvSpPr txBox="1"/>
          <p:nvPr/>
        </p:nvSpPr>
        <p:spPr bwMode="auto">
          <a:xfrm>
            <a:off x="5258100" y="3168510"/>
            <a:ext cx="2121252"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dirty="0">
                <a:latin typeface="Huawei Sans" panose="020C0503030203020204" pitchFamily="34" charset="0"/>
              </a:rPr>
              <a:t>Management platform</a:t>
            </a:r>
            <a:endParaRPr lang="en-US" altLang="zh-CN" sz="1400" dirty="0">
              <a:latin typeface="Huawei Sans" panose="020C0503030203020204" pitchFamily="34" charset="0"/>
            </a:endParaRPr>
          </a:p>
        </p:txBody>
      </p:sp>
      <p:grpSp>
        <p:nvGrpSpPr>
          <p:cNvPr id="32" name="组合 31">
            <a:extLst>
              <a:ext uri="{FF2B5EF4-FFF2-40B4-BE49-F238E27FC236}">
                <a16:creationId xmlns:a16="http://schemas.microsoft.com/office/drawing/2014/main" xmlns="" id="{6BAAC384-9D73-4F6C-BAEC-93C55F9E93E2}"/>
              </a:ext>
            </a:extLst>
          </p:cNvPr>
          <p:cNvGrpSpPr/>
          <p:nvPr/>
        </p:nvGrpSpPr>
        <p:grpSpPr>
          <a:xfrm>
            <a:off x="6622136" y="3886904"/>
            <a:ext cx="612068" cy="301651"/>
            <a:chOff x="5762452" y="3789834"/>
            <a:chExt cx="612068" cy="396044"/>
          </a:xfrm>
        </p:grpSpPr>
        <p:sp>
          <p:nvSpPr>
            <p:cNvPr id="25" name="箭头: 下 24">
              <a:extLst>
                <a:ext uri="{FF2B5EF4-FFF2-40B4-BE49-F238E27FC236}">
                  <a16:creationId xmlns:a16="http://schemas.microsoft.com/office/drawing/2014/main" xmlns="" id="{E1D76A44-4712-4A52-B845-9A5CC97311F6}"/>
                </a:ext>
              </a:extLst>
            </p:cNvPr>
            <p:cNvSpPr/>
            <p:nvPr/>
          </p:nvSpPr>
          <p:spPr bwMode="auto">
            <a:xfrm>
              <a:off x="5762452" y="3825838"/>
              <a:ext cx="216024" cy="360040"/>
            </a:xfrm>
            <a:prstGeom prst="downArrow">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ndParaRPr>
            </a:p>
          </p:txBody>
        </p:sp>
        <p:sp>
          <p:nvSpPr>
            <p:cNvPr id="26" name="箭头: 上 25">
              <a:extLst>
                <a:ext uri="{FF2B5EF4-FFF2-40B4-BE49-F238E27FC236}">
                  <a16:creationId xmlns:a16="http://schemas.microsoft.com/office/drawing/2014/main" xmlns="" id="{F26C38D1-D34C-4C14-992B-3C1BCF94EE49}"/>
                </a:ext>
              </a:extLst>
            </p:cNvPr>
            <p:cNvSpPr/>
            <p:nvPr/>
          </p:nvSpPr>
          <p:spPr bwMode="auto">
            <a:xfrm>
              <a:off x="6158496" y="3789834"/>
              <a:ext cx="216024" cy="360040"/>
            </a:xfrm>
            <a:prstGeom prst="upArrow">
              <a:avLst/>
            </a:prstGeom>
            <a:solidFill>
              <a:srgbClr val="FFC000"/>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ndParaRPr>
            </a:p>
          </p:txBody>
        </p:sp>
      </p:grpSp>
      <p:cxnSp>
        <p:nvCxnSpPr>
          <p:cNvPr id="27" name="直接连接符 26">
            <a:extLst>
              <a:ext uri="{FF2B5EF4-FFF2-40B4-BE49-F238E27FC236}">
                <a16:creationId xmlns:a16="http://schemas.microsoft.com/office/drawing/2014/main" xmlns="" id="{5C06ADFC-C405-4E72-BC0D-A53734D39A9E}"/>
              </a:ext>
            </a:extLst>
          </p:cNvPr>
          <p:cNvCxnSpPr>
            <a:cxnSpLocks/>
            <a:endCxn id="5" idx="0"/>
          </p:cNvCxnSpPr>
          <p:nvPr/>
        </p:nvCxnSpPr>
        <p:spPr bwMode="auto">
          <a:xfrm flipH="1">
            <a:off x="5377789" y="4590296"/>
            <a:ext cx="1012027" cy="619452"/>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8" name="矩形: 圆角 27">
            <a:extLst>
              <a:ext uri="{FF2B5EF4-FFF2-40B4-BE49-F238E27FC236}">
                <a16:creationId xmlns:a16="http://schemas.microsoft.com/office/drawing/2014/main" xmlns="" id="{2ED1B6ED-B5C0-48B4-8B67-35A3D99FB448}"/>
              </a:ext>
            </a:extLst>
          </p:cNvPr>
          <p:cNvSpPr/>
          <p:nvPr/>
        </p:nvSpPr>
        <p:spPr bwMode="auto">
          <a:xfrm>
            <a:off x="6198849" y="3537211"/>
            <a:ext cx="1620180" cy="324036"/>
          </a:xfrm>
          <a:prstGeom prst="roundRect">
            <a:avLst/>
          </a:prstGeom>
          <a:solidFill>
            <a:srgbClr val="FFFFCC"/>
          </a:solidFill>
          <a:ln w="9525" cap="flat" cmpd="sng" algn="ctr">
            <a:solidFill>
              <a:srgbClr val="FFD17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NETCONF Client</a:t>
            </a:r>
            <a:endParaRPr kumimoji="0" lang="en-US" altLang="zh-CN" sz="1400" b="0" i="0" u="none" strike="noStrike" cap="none" normalizeH="0" baseline="0" dirty="0">
              <a:ln>
                <a:noFill/>
              </a:ln>
              <a:solidFill>
                <a:schemeClr val="tx1"/>
              </a:solidFill>
              <a:effectLst/>
              <a:latin typeface="Huawei Sans" panose="020C0503030203020204" pitchFamily="34" charset="0"/>
            </a:endParaRPr>
          </a:p>
        </p:txBody>
      </p:sp>
      <p:sp>
        <p:nvSpPr>
          <p:cNvPr id="29" name="文本框 28">
            <a:extLst>
              <a:ext uri="{FF2B5EF4-FFF2-40B4-BE49-F238E27FC236}">
                <a16:creationId xmlns:a16="http://schemas.microsoft.com/office/drawing/2014/main" xmlns="" id="{DEA6771D-E4B2-45D2-A576-238A3B4842A4}"/>
              </a:ext>
            </a:extLst>
          </p:cNvPr>
          <p:cNvSpPr txBox="1"/>
          <p:nvPr/>
        </p:nvSpPr>
        <p:spPr bwMode="auto">
          <a:xfrm>
            <a:off x="5280747" y="4228697"/>
            <a:ext cx="3456384"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400" b="1" dirty="0">
                <a:solidFill>
                  <a:srgbClr val="EC7061"/>
                </a:solidFill>
                <a:latin typeface="Huawei Sans" panose="020C0503030203020204" pitchFamily="34" charset="0"/>
              </a:rPr>
              <a:t>NETCONF</a:t>
            </a:r>
            <a:endParaRPr lang="en-US" altLang="zh-CN" sz="1400" b="1" dirty="0">
              <a:solidFill>
                <a:srgbClr val="EC7061"/>
              </a:solidFill>
              <a:latin typeface="Huawei Sans" panose="020C0503030203020204" pitchFamily="34" charset="0"/>
            </a:endParaRPr>
          </a:p>
        </p:txBody>
      </p:sp>
      <p:sp>
        <p:nvSpPr>
          <p:cNvPr id="31" name="文本框 30">
            <a:extLst>
              <a:ext uri="{FF2B5EF4-FFF2-40B4-BE49-F238E27FC236}">
                <a16:creationId xmlns:a16="http://schemas.microsoft.com/office/drawing/2014/main" xmlns="" id="{E8D19BE9-2B53-4A14-BD79-FF8D4492DFFE}"/>
              </a:ext>
            </a:extLst>
          </p:cNvPr>
          <p:cNvSpPr txBox="1"/>
          <p:nvPr/>
        </p:nvSpPr>
        <p:spPr>
          <a:xfrm>
            <a:off x="456726" y="1262082"/>
            <a:ext cx="11292362" cy="867930"/>
          </a:xfrm>
          <a:prstGeom prst="rect">
            <a:avLst/>
          </a:prstGeom>
          <a:noFill/>
        </p:spPr>
        <p:txBody>
          <a:bodyPr wrap="square" rtlCol="0">
            <a:noAutofit/>
          </a:bodyPr>
          <a:lstStyle/>
          <a:p>
            <a:pPr marL="285750" indent="-285750" fontAlgn="ctr">
              <a:lnSpc>
                <a:spcPct val="140000"/>
              </a:lnSpc>
              <a:buSzPct val="50000"/>
              <a:buFont typeface="Wingdings" panose="05000000000000000000" pitchFamily="2" charset="2"/>
              <a:buChar char="l"/>
            </a:pPr>
            <a:r>
              <a:rPr lang="en-US" dirty="0">
                <a:latin typeface="Huawei Sans" panose="020C0503030203020204" pitchFamily="34" charset="0"/>
              </a:rPr>
              <a:t>NETCONF provides a network device management mechanism. You can use NETCONF to add, modify, or delete configurations of network devices, and obtain configurations and status of network devices.</a:t>
            </a:r>
          </a:p>
        </p:txBody>
      </p:sp>
      <p:sp>
        <p:nvSpPr>
          <p:cNvPr id="34" name="文本框 33">
            <a:extLst>
              <a:ext uri="{FF2B5EF4-FFF2-40B4-BE49-F238E27FC236}">
                <a16:creationId xmlns:a16="http://schemas.microsoft.com/office/drawing/2014/main" xmlns="" id="{75DB4D2E-0296-40B4-BECE-CD8689E1E15D}"/>
              </a:ext>
            </a:extLst>
          </p:cNvPr>
          <p:cNvSpPr txBox="1"/>
          <p:nvPr/>
        </p:nvSpPr>
        <p:spPr>
          <a:xfrm>
            <a:off x="738267" y="2413172"/>
            <a:ext cx="3563247" cy="1668149"/>
          </a:xfrm>
          <a:prstGeom prst="rect">
            <a:avLst/>
          </a:prstGeom>
          <a:noFill/>
          <a:ln>
            <a:noFill/>
          </a:ln>
        </p:spPr>
        <p:txBody>
          <a:bodyPr wrap="square" rtlCol="0">
            <a:noAutofit/>
          </a:bodyPr>
          <a:lstStyle/>
          <a:p>
            <a:pPr algn="l" fontAlgn="ctr">
              <a:lnSpc>
                <a:spcPct val="160000"/>
              </a:lnSpc>
            </a:pPr>
            <a:r>
              <a:rPr lang="en-US" sz="1600" dirty="0">
                <a:latin typeface="Huawei Sans" panose="020C0503030203020204" pitchFamily="34" charset="0"/>
              </a:rPr>
              <a:t>NETCONF has three objects:</a:t>
            </a:r>
            <a:endParaRPr lang="en-US" altLang="zh-CN" sz="1600" dirty="0">
              <a:latin typeface="Huawei Sans" panose="020C0503030203020204" pitchFamily="34" charset="0"/>
            </a:endParaRPr>
          </a:p>
          <a:p>
            <a:pPr marL="796963" lvl="2" indent="-339725" fontAlgn="ctr">
              <a:lnSpc>
                <a:spcPct val="160000"/>
              </a:lnSpc>
              <a:buSzPct val="50000"/>
              <a:buFont typeface="Wingdings" panose="05000000000000000000" pitchFamily="2" charset="2"/>
              <a:buChar char="p"/>
            </a:pPr>
            <a:r>
              <a:rPr lang="en-US" sz="1600" dirty="0">
                <a:latin typeface="Huawei Sans" panose="020C0503030203020204" pitchFamily="34" charset="0"/>
              </a:rPr>
              <a:t>NETCONF client</a:t>
            </a:r>
            <a:endParaRPr lang="en-US" altLang="zh-CN" sz="1600" dirty="0">
              <a:latin typeface="Huawei Sans" panose="020C0503030203020204" pitchFamily="34" charset="0"/>
            </a:endParaRPr>
          </a:p>
          <a:p>
            <a:pPr marL="796963" lvl="2" indent="-339725" fontAlgn="ctr">
              <a:lnSpc>
                <a:spcPct val="160000"/>
              </a:lnSpc>
              <a:buSzPct val="50000"/>
              <a:buFont typeface="Wingdings" panose="05000000000000000000" pitchFamily="2" charset="2"/>
              <a:buChar char="p"/>
            </a:pPr>
            <a:r>
              <a:rPr lang="en-US" sz="1600" dirty="0">
                <a:latin typeface="Huawei Sans" panose="020C0503030203020204" pitchFamily="34" charset="0"/>
              </a:rPr>
              <a:t>NETCONF server</a:t>
            </a:r>
            <a:endParaRPr lang="en-US" altLang="zh-CN" sz="1600" dirty="0">
              <a:latin typeface="Huawei Sans" panose="020C0503030203020204" pitchFamily="34" charset="0"/>
            </a:endParaRPr>
          </a:p>
          <a:p>
            <a:pPr marL="796963" lvl="2" indent="-339725" fontAlgn="ctr">
              <a:lnSpc>
                <a:spcPct val="160000"/>
              </a:lnSpc>
              <a:buSzPct val="50000"/>
              <a:buFont typeface="Wingdings" panose="05000000000000000000" pitchFamily="2" charset="2"/>
              <a:buChar char="p"/>
            </a:pPr>
            <a:r>
              <a:rPr lang="en-US" sz="1600" dirty="0">
                <a:latin typeface="Huawei Sans" panose="020C0503030203020204" pitchFamily="34" charset="0"/>
              </a:rPr>
              <a:t>NETCONF message</a:t>
            </a:r>
            <a:endParaRPr lang="en-US" altLang="zh-CN" sz="1600" dirty="0">
              <a:latin typeface="Huawei Sans" panose="020C0503030203020204" pitchFamily="34" charset="0"/>
            </a:endParaRPr>
          </a:p>
        </p:txBody>
      </p:sp>
      <p:pic>
        <p:nvPicPr>
          <p:cNvPr id="33" name="图片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34460" y="2836620"/>
            <a:ext cx="1346845" cy="248394"/>
          </a:xfrm>
          <a:prstGeom prst="rect">
            <a:avLst/>
          </a:prstGeom>
        </p:spPr>
      </p:pic>
      <p:pic>
        <p:nvPicPr>
          <p:cNvPr id="35" name="图片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18726" y="4203249"/>
            <a:ext cx="1231470" cy="620364"/>
          </a:xfrm>
          <a:prstGeom prst="rect">
            <a:avLst/>
          </a:prstGeom>
        </p:spPr>
      </p:pic>
    </p:spTree>
    <p:extLst>
      <p:ext uri="{BB962C8B-B14F-4D97-AF65-F5344CB8AC3E}">
        <p14:creationId xmlns:p14="http://schemas.microsoft.com/office/powerpoint/2010/main" val="33199193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矩形 1049">
            <a:extLst>
              <a:ext uri="{FF2B5EF4-FFF2-40B4-BE49-F238E27FC236}">
                <a16:creationId xmlns:a16="http://schemas.microsoft.com/office/drawing/2014/main" xmlns="" id="{558489DD-01B1-4DA1-B2A6-1440F05B6BEB}"/>
              </a:ext>
            </a:extLst>
          </p:cNvPr>
          <p:cNvSpPr/>
          <p:nvPr/>
        </p:nvSpPr>
        <p:spPr>
          <a:xfrm>
            <a:off x="587449" y="2006387"/>
            <a:ext cx="5204844" cy="522783"/>
          </a:xfrm>
          <a:custGeom>
            <a:avLst/>
            <a:gdLst>
              <a:gd name="connsiteX0" fmla="*/ 0 w 4340506"/>
              <a:gd name="connsiteY0" fmla="*/ 0 h 499923"/>
              <a:gd name="connsiteX1" fmla="*/ 4340506 w 4340506"/>
              <a:gd name="connsiteY1" fmla="*/ 0 h 499923"/>
              <a:gd name="connsiteX2" fmla="*/ 4340506 w 4340506"/>
              <a:gd name="connsiteY2" fmla="*/ 499923 h 499923"/>
              <a:gd name="connsiteX3" fmla="*/ 0 w 4340506"/>
              <a:gd name="connsiteY3" fmla="*/ 499923 h 499923"/>
              <a:gd name="connsiteX4" fmla="*/ 0 w 4340506"/>
              <a:gd name="connsiteY4" fmla="*/ 0 h 499923"/>
              <a:gd name="connsiteX0" fmla="*/ 167640 w 4340506"/>
              <a:gd name="connsiteY0" fmla="*/ 15240 h 499923"/>
              <a:gd name="connsiteX1" fmla="*/ 4340506 w 4340506"/>
              <a:gd name="connsiteY1" fmla="*/ 0 h 499923"/>
              <a:gd name="connsiteX2" fmla="*/ 4340506 w 4340506"/>
              <a:gd name="connsiteY2" fmla="*/ 499923 h 499923"/>
              <a:gd name="connsiteX3" fmla="*/ 0 w 4340506"/>
              <a:gd name="connsiteY3" fmla="*/ 499923 h 499923"/>
              <a:gd name="connsiteX4" fmla="*/ 167640 w 4340506"/>
              <a:gd name="connsiteY4" fmla="*/ 15240 h 499923"/>
              <a:gd name="connsiteX0" fmla="*/ 617220 w 4790086"/>
              <a:gd name="connsiteY0" fmla="*/ 15240 h 515163"/>
              <a:gd name="connsiteX1" fmla="*/ 4790086 w 4790086"/>
              <a:gd name="connsiteY1" fmla="*/ 0 h 515163"/>
              <a:gd name="connsiteX2" fmla="*/ 4790086 w 4790086"/>
              <a:gd name="connsiteY2" fmla="*/ 499923 h 515163"/>
              <a:gd name="connsiteX3" fmla="*/ 0 w 4790086"/>
              <a:gd name="connsiteY3" fmla="*/ 515163 h 515163"/>
              <a:gd name="connsiteX4" fmla="*/ 617220 w 4790086"/>
              <a:gd name="connsiteY4" fmla="*/ 15240 h 515163"/>
              <a:gd name="connsiteX0" fmla="*/ 617220 w 4957726"/>
              <a:gd name="connsiteY0" fmla="*/ 22860 h 522783"/>
              <a:gd name="connsiteX1" fmla="*/ 4957726 w 4957726"/>
              <a:gd name="connsiteY1" fmla="*/ 0 h 522783"/>
              <a:gd name="connsiteX2" fmla="*/ 4790086 w 4957726"/>
              <a:gd name="connsiteY2" fmla="*/ 507543 h 522783"/>
              <a:gd name="connsiteX3" fmla="*/ 0 w 4957726"/>
              <a:gd name="connsiteY3" fmla="*/ 522783 h 522783"/>
              <a:gd name="connsiteX4" fmla="*/ 617220 w 4957726"/>
              <a:gd name="connsiteY4" fmla="*/ 22860 h 522783"/>
              <a:gd name="connsiteX0" fmla="*/ 617220 w 4957726"/>
              <a:gd name="connsiteY0" fmla="*/ 22860 h 522783"/>
              <a:gd name="connsiteX1" fmla="*/ 4957726 w 4957726"/>
              <a:gd name="connsiteY1" fmla="*/ 0 h 522783"/>
              <a:gd name="connsiteX2" fmla="*/ 4340506 w 4957726"/>
              <a:gd name="connsiteY2" fmla="*/ 507543 h 522783"/>
              <a:gd name="connsiteX3" fmla="*/ 0 w 4957726"/>
              <a:gd name="connsiteY3" fmla="*/ 522783 h 522783"/>
              <a:gd name="connsiteX4" fmla="*/ 617220 w 4957726"/>
              <a:gd name="connsiteY4" fmla="*/ 22860 h 522783"/>
              <a:gd name="connsiteX0" fmla="*/ 712470 w 4957726"/>
              <a:gd name="connsiteY0" fmla="*/ 22860 h 522783"/>
              <a:gd name="connsiteX1" fmla="*/ 4957726 w 4957726"/>
              <a:gd name="connsiteY1" fmla="*/ 0 h 522783"/>
              <a:gd name="connsiteX2" fmla="*/ 4340506 w 4957726"/>
              <a:gd name="connsiteY2" fmla="*/ 507543 h 522783"/>
              <a:gd name="connsiteX3" fmla="*/ 0 w 4957726"/>
              <a:gd name="connsiteY3" fmla="*/ 522783 h 522783"/>
              <a:gd name="connsiteX4" fmla="*/ 712470 w 4957726"/>
              <a:gd name="connsiteY4" fmla="*/ 22860 h 522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7726" h="522783">
                <a:moveTo>
                  <a:pt x="712470" y="22860"/>
                </a:moveTo>
                <a:lnTo>
                  <a:pt x="4957726" y="0"/>
                </a:lnTo>
                <a:lnTo>
                  <a:pt x="4340506" y="507543"/>
                </a:lnTo>
                <a:lnTo>
                  <a:pt x="0" y="522783"/>
                </a:lnTo>
                <a:lnTo>
                  <a:pt x="712470" y="2286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sp>
        <p:nvSpPr>
          <p:cNvPr id="94" name="矩形 1049">
            <a:extLst>
              <a:ext uri="{FF2B5EF4-FFF2-40B4-BE49-F238E27FC236}">
                <a16:creationId xmlns:a16="http://schemas.microsoft.com/office/drawing/2014/main" xmlns="" id="{042290A3-6AE5-4F73-873D-A9F6AB9F3918}"/>
              </a:ext>
            </a:extLst>
          </p:cNvPr>
          <p:cNvSpPr/>
          <p:nvPr/>
        </p:nvSpPr>
        <p:spPr>
          <a:xfrm>
            <a:off x="587449" y="2864256"/>
            <a:ext cx="5204844" cy="522783"/>
          </a:xfrm>
          <a:custGeom>
            <a:avLst/>
            <a:gdLst>
              <a:gd name="connsiteX0" fmla="*/ 0 w 4340506"/>
              <a:gd name="connsiteY0" fmla="*/ 0 h 499923"/>
              <a:gd name="connsiteX1" fmla="*/ 4340506 w 4340506"/>
              <a:gd name="connsiteY1" fmla="*/ 0 h 499923"/>
              <a:gd name="connsiteX2" fmla="*/ 4340506 w 4340506"/>
              <a:gd name="connsiteY2" fmla="*/ 499923 h 499923"/>
              <a:gd name="connsiteX3" fmla="*/ 0 w 4340506"/>
              <a:gd name="connsiteY3" fmla="*/ 499923 h 499923"/>
              <a:gd name="connsiteX4" fmla="*/ 0 w 4340506"/>
              <a:gd name="connsiteY4" fmla="*/ 0 h 499923"/>
              <a:gd name="connsiteX0" fmla="*/ 167640 w 4340506"/>
              <a:gd name="connsiteY0" fmla="*/ 15240 h 499923"/>
              <a:gd name="connsiteX1" fmla="*/ 4340506 w 4340506"/>
              <a:gd name="connsiteY1" fmla="*/ 0 h 499923"/>
              <a:gd name="connsiteX2" fmla="*/ 4340506 w 4340506"/>
              <a:gd name="connsiteY2" fmla="*/ 499923 h 499923"/>
              <a:gd name="connsiteX3" fmla="*/ 0 w 4340506"/>
              <a:gd name="connsiteY3" fmla="*/ 499923 h 499923"/>
              <a:gd name="connsiteX4" fmla="*/ 167640 w 4340506"/>
              <a:gd name="connsiteY4" fmla="*/ 15240 h 499923"/>
              <a:gd name="connsiteX0" fmla="*/ 617220 w 4790086"/>
              <a:gd name="connsiteY0" fmla="*/ 15240 h 515163"/>
              <a:gd name="connsiteX1" fmla="*/ 4790086 w 4790086"/>
              <a:gd name="connsiteY1" fmla="*/ 0 h 515163"/>
              <a:gd name="connsiteX2" fmla="*/ 4790086 w 4790086"/>
              <a:gd name="connsiteY2" fmla="*/ 499923 h 515163"/>
              <a:gd name="connsiteX3" fmla="*/ 0 w 4790086"/>
              <a:gd name="connsiteY3" fmla="*/ 515163 h 515163"/>
              <a:gd name="connsiteX4" fmla="*/ 617220 w 4790086"/>
              <a:gd name="connsiteY4" fmla="*/ 15240 h 515163"/>
              <a:gd name="connsiteX0" fmla="*/ 617220 w 4957726"/>
              <a:gd name="connsiteY0" fmla="*/ 22860 h 522783"/>
              <a:gd name="connsiteX1" fmla="*/ 4957726 w 4957726"/>
              <a:gd name="connsiteY1" fmla="*/ 0 h 522783"/>
              <a:gd name="connsiteX2" fmla="*/ 4790086 w 4957726"/>
              <a:gd name="connsiteY2" fmla="*/ 507543 h 522783"/>
              <a:gd name="connsiteX3" fmla="*/ 0 w 4957726"/>
              <a:gd name="connsiteY3" fmla="*/ 522783 h 522783"/>
              <a:gd name="connsiteX4" fmla="*/ 617220 w 4957726"/>
              <a:gd name="connsiteY4" fmla="*/ 22860 h 522783"/>
              <a:gd name="connsiteX0" fmla="*/ 617220 w 4957726"/>
              <a:gd name="connsiteY0" fmla="*/ 22860 h 522783"/>
              <a:gd name="connsiteX1" fmla="*/ 4957726 w 4957726"/>
              <a:gd name="connsiteY1" fmla="*/ 0 h 522783"/>
              <a:gd name="connsiteX2" fmla="*/ 4340506 w 4957726"/>
              <a:gd name="connsiteY2" fmla="*/ 507543 h 522783"/>
              <a:gd name="connsiteX3" fmla="*/ 0 w 4957726"/>
              <a:gd name="connsiteY3" fmla="*/ 522783 h 522783"/>
              <a:gd name="connsiteX4" fmla="*/ 617220 w 4957726"/>
              <a:gd name="connsiteY4" fmla="*/ 22860 h 522783"/>
              <a:gd name="connsiteX0" fmla="*/ 712470 w 4957726"/>
              <a:gd name="connsiteY0" fmla="*/ 22860 h 522783"/>
              <a:gd name="connsiteX1" fmla="*/ 4957726 w 4957726"/>
              <a:gd name="connsiteY1" fmla="*/ 0 h 522783"/>
              <a:gd name="connsiteX2" fmla="*/ 4340506 w 4957726"/>
              <a:gd name="connsiteY2" fmla="*/ 507543 h 522783"/>
              <a:gd name="connsiteX3" fmla="*/ 0 w 4957726"/>
              <a:gd name="connsiteY3" fmla="*/ 522783 h 522783"/>
              <a:gd name="connsiteX4" fmla="*/ 712470 w 4957726"/>
              <a:gd name="connsiteY4" fmla="*/ 22860 h 522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7726" h="522783">
                <a:moveTo>
                  <a:pt x="712470" y="22860"/>
                </a:moveTo>
                <a:lnTo>
                  <a:pt x="4957726" y="0"/>
                </a:lnTo>
                <a:lnTo>
                  <a:pt x="4340506" y="507543"/>
                </a:lnTo>
                <a:lnTo>
                  <a:pt x="0" y="522783"/>
                </a:lnTo>
                <a:lnTo>
                  <a:pt x="712470" y="2286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sp>
        <p:nvSpPr>
          <p:cNvPr id="91" name="矩形 1049">
            <a:extLst>
              <a:ext uri="{FF2B5EF4-FFF2-40B4-BE49-F238E27FC236}">
                <a16:creationId xmlns:a16="http://schemas.microsoft.com/office/drawing/2014/main" xmlns="" id="{8274800F-7C57-465D-9919-D33D4DDA19D2}"/>
              </a:ext>
            </a:extLst>
          </p:cNvPr>
          <p:cNvSpPr/>
          <p:nvPr/>
        </p:nvSpPr>
        <p:spPr>
          <a:xfrm>
            <a:off x="587449" y="3635394"/>
            <a:ext cx="5204844" cy="522783"/>
          </a:xfrm>
          <a:custGeom>
            <a:avLst/>
            <a:gdLst>
              <a:gd name="connsiteX0" fmla="*/ 0 w 4340506"/>
              <a:gd name="connsiteY0" fmla="*/ 0 h 499923"/>
              <a:gd name="connsiteX1" fmla="*/ 4340506 w 4340506"/>
              <a:gd name="connsiteY1" fmla="*/ 0 h 499923"/>
              <a:gd name="connsiteX2" fmla="*/ 4340506 w 4340506"/>
              <a:gd name="connsiteY2" fmla="*/ 499923 h 499923"/>
              <a:gd name="connsiteX3" fmla="*/ 0 w 4340506"/>
              <a:gd name="connsiteY3" fmla="*/ 499923 h 499923"/>
              <a:gd name="connsiteX4" fmla="*/ 0 w 4340506"/>
              <a:gd name="connsiteY4" fmla="*/ 0 h 499923"/>
              <a:gd name="connsiteX0" fmla="*/ 167640 w 4340506"/>
              <a:gd name="connsiteY0" fmla="*/ 15240 h 499923"/>
              <a:gd name="connsiteX1" fmla="*/ 4340506 w 4340506"/>
              <a:gd name="connsiteY1" fmla="*/ 0 h 499923"/>
              <a:gd name="connsiteX2" fmla="*/ 4340506 w 4340506"/>
              <a:gd name="connsiteY2" fmla="*/ 499923 h 499923"/>
              <a:gd name="connsiteX3" fmla="*/ 0 w 4340506"/>
              <a:gd name="connsiteY3" fmla="*/ 499923 h 499923"/>
              <a:gd name="connsiteX4" fmla="*/ 167640 w 4340506"/>
              <a:gd name="connsiteY4" fmla="*/ 15240 h 499923"/>
              <a:gd name="connsiteX0" fmla="*/ 617220 w 4790086"/>
              <a:gd name="connsiteY0" fmla="*/ 15240 h 515163"/>
              <a:gd name="connsiteX1" fmla="*/ 4790086 w 4790086"/>
              <a:gd name="connsiteY1" fmla="*/ 0 h 515163"/>
              <a:gd name="connsiteX2" fmla="*/ 4790086 w 4790086"/>
              <a:gd name="connsiteY2" fmla="*/ 499923 h 515163"/>
              <a:gd name="connsiteX3" fmla="*/ 0 w 4790086"/>
              <a:gd name="connsiteY3" fmla="*/ 515163 h 515163"/>
              <a:gd name="connsiteX4" fmla="*/ 617220 w 4790086"/>
              <a:gd name="connsiteY4" fmla="*/ 15240 h 515163"/>
              <a:gd name="connsiteX0" fmla="*/ 617220 w 4957726"/>
              <a:gd name="connsiteY0" fmla="*/ 22860 h 522783"/>
              <a:gd name="connsiteX1" fmla="*/ 4957726 w 4957726"/>
              <a:gd name="connsiteY1" fmla="*/ 0 h 522783"/>
              <a:gd name="connsiteX2" fmla="*/ 4790086 w 4957726"/>
              <a:gd name="connsiteY2" fmla="*/ 507543 h 522783"/>
              <a:gd name="connsiteX3" fmla="*/ 0 w 4957726"/>
              <a:gd name="connsiteY3" fmla="*/ 522783 h 522783"/>
              <a:gd name="connsiteX4" fmla="*/ 617220 w 4957726"/>
              <a:gd name="connsiteY4" fmla="*/ 22860 h 522783"/>
              <a:gd name="connsiteX0" fmla="*/ 617220 w 4957726"/>
              <a:gd name="connsiteY0" fmla="*/ 22860 h 522783"/>
              <a:gd name="connsiteX1" fmla="*/ 4957726 w 4957726"/>
              <a:gd name="connsiteY1" fmla="*/ 0 h 522783"/>
              <a:gd name="connsiteX2" fmla="*/ 4340506 w 4957726"/>
              <a:gd name="connsiteY2" fmla="*/ 507543 h 522783"/>
              <a:gd name="connsiteX3" fmla="*/ 0 w 4957726"/>
              <a:gd name="connsiteY3" fmla="*/ 522783 h 522783"/>
              <a:gd name="connsiteX4" fmla="*/ 617220 w 4957726"/>
              <a:gd name="connsiteY4" fmla="*/ 22860 h 522783"/>
              <a:gd name="connsiteX0" fmla="*/ 712470 w 4957726"/>
              <a:gd name="connsiteY0" fmla="*/ 22860 h 522783"/>
              <a:gd name="connsiteX1" fmla="*/ 4957726 w 4957726"/>
              <a:gd name="connsiteY1" fmla="*/ 0 h 522783"/>
              <a:gd name="connsiteX2" fmla="*/ 4340506 w 4957726"/>
              <a:gd name="connsiteY2" fmla="*/ 507543 h 522783"/>
              <a:gd name="connsiteX3" fmla="*/ 0 w 4957726"/>
              <a:gd name="connsiteY3" fmla="*/ 522783 h 522783"/>
              <a:gd name="connsiteX4" fmla="*/ 712470 w 4957726"/>
              <a:gd name="connsiteY4" fmla="*/ 22860 h 522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7726" h="522783">
                <a:moveTo>
                  <a:pt x="712470" y="22860"/>
                </a:moveTo>
                <a:lnTo>
                  <a:pt x="4957726" y="0"/>
                </a:lnTo>
                <a:lnTo>
                  <a:pt x="4340506" y="507543"/>
                </a:lnTo>
                <a:lnTo>
                  <a:pt x="0" y="522783"/>
                </a:lnTo>
                <a:lnTo>
                  <a:pt x="712470" y="2286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sp>
        <p:nvSpPr>
          <p:cNvPr id="1050" name="矩形 1049">
            <a:extLst>
              <a:ext uri="{FF2B5EF4-FFF2-40B4-BE49-F238E27FC236}">
                <a16:creationId xmlns:a16="http://schemas.microsoft.com/office/drawing/2014/main" xmlns="" id="{27FB6186-5D50-49D9-A204-0778E04F26CB}"/>
              </a:ext>
            </a:extLst>
          </p:cNvPr>
          <p:cNvSpPr/>
          <p:nvPr/>
        </p:nvSpPr>
        <p:spPr>
          <a:xfrm>
            <a:off x="525906" y="4414464"/>
            <a:ext cx="5204844" cy="522783"/>
          </a:xfrm>
          <a:custGeom>
            <a:avLst/>
            <a:gdLst>
              <a:gd name="connsiteX0" fmla="*/ 0 w 4340506"/>
              <a:gd name="connsiteY0" fmla="*/ 0 h 499923"/>
              <a:gd name="connsiteX1" fmla="*/ 4340506 w 4340506"/>
              <a:gd name="connsiteY1" fmla="*/ 0 h 499923"/>
              <a:gd name="connsiteX2" fmla="*/ 4340506 w 4340506"/>
              <a:gd name="connsiteY2" fmla="*/ 499923 h 499923"/>
              <a:gd name="connsiteX3" fmla="*/ 0 w 4340506"/>
              <a:gd name="connsiteY3" fmla="*/ 499923 h 499923"/>
              <a:gd name="connsiteX4" fmla="*/ 0 w 4340506"/>
              <a:gd name="connsiteY4" fmla="*/ 0 h 499923"/>
              <a:gd name="connsiteX0" fmla="*/ 167640 w 4340506"/>
              <a:gd name="connsiteY0" fmla="*/ 15240 h 499923"/>
              <a:gd name="connsiteX1" fmla="*/ 4340506 w 4340506"/>
              <a:gd name="connsiteY1" fmla="*/ 0 h 499923"/>
              <a:gd name="connsiteX2" fmla="*/ 4340506 w 4340506"/>
              <a:gd name="connsiteY2" fmla="*/ 499923 h 499923"/>
              <a:gd name="connsiteX3" fmla="*/ 0 w 4340506"/>
              <a:gd name="connsiteY3" fmla="*/ 499923 h 499923"/>
              <a:gd name="connsiteX4" fmla="*/ 167640 w 4340506"/>
              <a:gd name="connsiteY4" fmla="*/ 15240 h 499923"/>
              <a:gd name="connsiteX0" fmla="*/ 617220 w 4790086"/>
              <a:gd name="connsiteY0" fmla="*/ 15240 h 515163"/>
              <a:gd name="connsiteX1" fmla="*/ 4790086 w 4790086"/>
              <a:gd name="connsiteY1" fmla="*/ 0 h 515163"/>
              <a:gd name="connsiteX2" fmla="*/ 4790086 w 4790086"/>
              <a:gd name="connsiteY2" fmla="*/ 499923 h 515163"/>
              <a:gd name="connsiteX3" fmla="*/ 0 w 4790086"/>
              <a:gd name="connsiteY3" fmla="*/ 515163 h 515163"/>
              <a:gd name="connsiteX4" fmla="*/ 617220 w 4790086"/>
              <a:gd name="connsiteY4" fmla="*/ 15240 h 515163"/>
              <a:gd name="connsiteX0" fmla="*/ 617220 w 4957726"/>
              <a:gd name="connsiteY0" fmla="*/ 22860 h 522783"/>
              <a:gd name="connsiteX1" fmla="*/ 4957726 w 4957726"/>
              <a:gd name="connsiteY1" fmla="*/ 0 h 522783"/>
              <a:gd name="connsiteX2" fmla="*/ 4790086 w 4957726"/>
              <a:gd name="connsiteY2" fmla="*/ 507543 h 522783"/>
              <a:gd name="connsiteX3" fmla="*/ 0 w 4957726"/>
              <a:gd name="connsiteY3" fmla="*/ 522783 h 522783"/>
              <a:gd name="connsiteX4" fmla="*/ 617220 w 4957726"/>
              <a:gd name="connsiteY4" fmla="*/ 22860 h 522783"/>
              <a:gd name="connsiteX0" fmla="*/ 617220 w 4957726"/>
              <a:gd name="connsiteY0" fmla="*/ 22860 h 522783"/>
              <a:gd name="connsiteX1" fmla="*/ 4957726 w 4957726"/>
              <a:gd name="connsiteY1" fmla="*/ 0 h 522783"/>
              <a:gd name="connsiteX2" fmla="*/ 4340506 w 4957726"/>
              <a:gd name="connsiteY2" fmla="*/ 507543 h 522783"/>
              <a:gd name="connsiteX3" fmla="*/ 0 w 4957726"/>
              <a:gd name="connsiteY3" fmla="*/ 522783 h 522783"/>
              <a:gd name="connsiteX4" fmla="*/ 617220 w 4957726"/>
              <a:gd name="connsiteY4" fmla="*/ 22860 h 522783"/>
              <a:gd name="connsiteX0" fmla="*/ 712470 w 4957726"/>
              <a:gd name="connsiteY0" fmla="*/ 22860 h 522783"/>
              <a:gd name="connsiteX1" fmla="*/ 4957726 w 4957726"/>
              <a:gd name="connsiteY1" fmla="*/ 0 h 522783"/>
              <a:gd name="connsiteX2" fmla="*/ 4340506 w 4957726"/>
              <a:gd name="connsiteY2" fmla="*/ 507543 h 522783"/>
              <a:gd name="connsiteX3" fmla="*/ 0 w 4957726"/>
              <a:gd name="connsiteY3" fmla="*/ 522783 h 522783"/>
              <a:gd name="connsiteX4" fmla="*/ 712470 w 4957726"/>
              <a:gd name="connsiteY4" fmla="*/ 22860 h 522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7726" h="522783">
                <a:moveTo>
                  <a:pt x="712470" y="22860"/>
                </a:moveTo>
                <a:lnTo>
                  <a:pt x="4957726" y="0"/>
                </a:lnTo>
                <a:lnTo>
                  <a:pt x="4340506" y="507543"/>
                </a:lnTo>
                <a:lnTo>
                  <a:pt x="0" y="522783"/>
                </a:lnTo>
                <a:lnTo>
                  <a:pt x="712470" y="2286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sp>
        <p:nvSpPr>
          <p:cNvPr id="2" name="标题 1">
            <a:extLst>
              <a:ext uri="{FF2B5EF4-FFF2-40B4-BE49-F238E27FC236}">
                <a16:creationId xmlns:a16="http://schemas.microsoft.com/office/drawing/2014/main" xmlns="" id="{A251FAD1-2C85-4811-B6C9-1361CDCF6E66}"/>
              </a:ext>
            </a:extLst>
          </p:cNvPr>
          <p:cNvSpPr>
            <a:spLocks noGrp="1"/>
          </p:cNvSpPr>
          <p:nvPr>
            <p:ph type="title"/>
          </p:nvPr>
        </p:nvSpPr>
        <p:spPr/>
        <p:txBody>
          <a:bodyPr/>
          <a:lstStyle/>
          <a:p>
            <a:r>
              <a:rPr lang="en-US"/>
              <a:t>NETCONF Protocol Framework</a:t>
            </a:r>
            <a:endParaRPr lang="en-US" dirty="0"/>
          </a:p>
        </p:txBody>
      </p:sp>
      <p:sp>
        <p:nvSpPr>
          <p:cNvPr id="17" name="圆角矩形 75">
            <a:extLst>
              <a:ext uri="{FF2B5EF4-FFF2-40B4-BE49-F238E27FC236}">
                <a16:creationId xmlns:a16="http://schemas.microsoft.com/office/drawing/2014/main" xmlns="" id="{F66B1857-4AEE-4AC3-B892-2CA57C3D7EED}"/>
              </a:ext>
            </a:extLst>
          </p:cNvPr>
          <p:cNvSpPr/>
          <p:nvPr/>
        </p:nvSpPr>
        <p:spPr>
          <a:xfrm>
            <a:off x="2112904" y="5185602"/>
            <a:ext cx="1913205" cy="317992"/>
          </a:xfrm>
          <a:prstGeom prst="roundRect">
            <a:avLst>
              <a:gd name="adj" fmla="val 10604"/>
            </a:avLst>
          </a:prstGeom>
          <a:solidFill>
            <a:srgbClr val="FFF2CC"/>
          </a:solidFill>
          <a:ln>
            <a:solidFill>
              <a:srgbClr val="FFD17D"/>
            </a:solidFill>
          </a:ln>
        </p:spPr>
        <p:txBody>
          <a:bodyPr wrap="square" rtlCol="0" anchor="ctr" anchorCtr="0">
            <a:noAutofit/>
          </a:bodyPr>
          <a:lstStyle/>
          <a:p>
            <a:pPr algn="ctr" fontAlgn="ctr">
              <a:spcBef>
                <a:spcPts val="0"/>
              </a:spcBef>
              <a:spcAft>
                <a:spcPts val="0"/>
              </a:spcAft>
            </a:pPr>
            <a:r>
              <a:rPr lang="en-US" sz="1600" b="1" dirty="0">
                <a:latin typeface="Huawei Sans" panose="020C0503030203020204" pitchFamily="34" charset="0"/>
              </a:rPr>
              <a:t>NETCONF</a:t>
            </a:r>
            <a:endParaRPr lang="en-US" altLang="zh-CN" sz="1600" b="1" dirty="0">
              <a:latin typeface="Huawei Sans" panose="020C0503030203020204" pitchFamily="34" charset="0"/>
            </a:endParaRPr>
          </a:p>
        </p:txBody>
      </p:sp>
      <p:sp>
        <p:nvSpPr>
          <p:cNvPr id="19" name="Rectangle 11">
            <a:extLst>
              <a:ext uri="{FF2B5EF4-FFF2-40B4-BE49-F238E27FC236}">
                <a16:creationId xmlns:a16="http://schemas.microsoft.com/office/drawing/2014/main" xmlns="" id="{1C2FD7C4-C69D-4334-A0A6-1D3178258BE0}"/>
              </a:ext>
            </a:extLst>
          </p:cNvPr>
          <p:cNvSpPr>
            <a:spLocks noChangeArrowheads="1"/>
          </p:cNvSpPr>
          <p:nvPr/>
        </p:nvSpPr>
        <p:spPr bwMode="auto">
          <a:xfrm>
            <a:off x="907471" y="2201177"/>
            <a:ext cx="1145618" cy="317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b="1" i="1" dirty="0">
                <a:latin typeface="Huawei Sans" panose="020C0503030203020204" pitchFamily="34" charset="0"/>
              </a:rPr>
              <a:t>Content layer</a:t>
            </a:r>
            <a:endParaRPr kumimoji="0" lang="en-US" altLang="zh-CN" sz="1400" b="1" i="0" u="none" strike="noStrike" cap="none" normalizeH="0" baseline="0" dirty="0">
              <a:ln>
                <a:noFill/>
              </a:ln>
              <a:effectLst/>
              <a:latin typeface="Huawei Sans" panose="020C0503030203020204" pitchFamily="34" charset="0"/>
            </a:endParaRPr>
          </a:p>
        </p:txBody>
      </p:sp>
      <p:sp>
        <p:nvSpPr>
          <p:cNvPr id="20" name="Rectangle 12">
            <a:extLst>
              <a:ext uri="{FF2B5EF4-FFF2-40B4-BE49-F238E27FC236}">
                <a16:creationId xmlns:a16="http://schemas.microsoft.com/office/drawing/2014/main" xmlns="" id="{AF14A086-5158-4CD2-B430-9030B1B174FA}"/>
              </a:ext>
            </a:extLst>
          </p:cNvPr>
          <p:cNvSpPr>
            <a:spLocks noChangeArrowheads="1"/>
          </p:cNvSpPr>
          <p:nvPr/>
        </p:nvSpPr>
        <p:spPr bwMode="auto">
          <a:xfrm>
            <a:off x="884709" y="3072284"/>
            <a:ext cx="1443329" cy="317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b="1" i="1" dirty="0">
                <a:latin typeface="Huawei Sans" panose="020C0503030203020204" pitchFamily="34" charset="0"/>
              </a:rPr>
              <a:t>Operations layer</a:t>
            </a:r>
            <a:endParaRPr kumimoji="0" lang="en-US" altLang="zh-CN" sz="1400" b="1" i="0" u="none" strike="noStrike" cap="none" normalizeH="0" baseline="0" dirty="0">
              <a:ln>
                <a:noFill/>
              </a:ln>
              <a:effectLst/>
              <a:latin typeface="Huawei Sans" panose="020C0503030203020204" pitchFamily="34" charset="0"/>
            </a:endParaRPr>
          </a:p>
        </p:txBody>
      </p:sp>
      <p:sp>
        <p:nvSpPr>
          <p:cNvPr id="21" name="Rectangle 13">
            <a:extLst>
              <a:ext uri="{FF2B5EF4-FFF2-40B4-BE49-F238E27FC236}">
                <a16:creationId xmlns:a16="http://schemas.microsoft.com/office/drawing/2014/main" xmlns="" id="{657FC7C8-EF7B-4227-95FA-9D359C2568C4}"/>
              </a:ext>
            </a:extLst>
          </p:cNvPr>
          <p:cNvSpPr>
            <a:spLocks noChangeArrowheads="1"/>
          </p:cNvSpPr>
          <p:nvPr/>
        </p:nvSpPr>
        <p:spPr bwMode="auto">
          <a:xfrm>
            <a:off x="932689" y="3855312"/>
            <a:ext cx="1358978" cy="317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b="1" i="1" dirty="0">
                <a:latin typeface="Huawei Sans" panose="020C0503030203020204" pitchFamily="34" charset="0"/>
              </a:rPr>
              <a:t>Messages layer</a:t>
            </a:r>
            <a:endParaRPr kumimoji="0" lang="en-US" altLang="zh-CN" sz="1400" b="1" i="0" u="none" strike="noStrike" cap="none" normalizeH="0" baseline="0" dirty="0">
              <a:ln>
                <a:noFill/>
              </a:ln>
              <a:effectLst/>
              <a:latin typeface="Huawei Sans" panose="020C0503030203020204" pitchFamily="34" charset="0"/>
            </a:endParaRPr>
          </a:p>
        </p:txBody>
      </p:sp>
      <p:sp>
        <p:nvSpPr>
          <p:cNvPr id="22" name="Rectangle 16">
            <a:extLst>
              <a:ext uri="{FF2B5EF4-FFF2-40B4-BE49-F238E27FC236}">
                <a16:creationId xmlns:a16="http://schemas.microsoft.com/office/drawing/2014/main" xmlns="" id="{A57F46BC-3E71-4867-B2A9-336631E21BD5}"/>
              </a:ext>
            </a:extLst>
          </p:cNvPr>
          <p:cNvSpPr>
            <a:spLocks noChangeArrowheads="1"/>
          </p:cNvSpPr>
          <p:nvPr/>
        </p:nvSpPr>
        <p:spPr bwMode="auto">
          <a:xfrm>
            <a:off x="912762" y="4611299"/>
            <a:ext cx="1907395" cy="317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b="1" i="1" dirty="0">
                <a:latin typeface="Huawei Sans" panose="020C0503030203020204" pitchFamily="34" charset="0"/>
              </a:rPr>
              <a:t>Secure transport layer</a:t>
            </a:r>
            <a:endParaRPr kumimoji="0" lang="en-US" altLang="zh-CN" sz="1400" b="1" i="0" u="none" strike="noStrike" cap="none" normalizeH="0" baseline="0" dirty="0">
              <a:ln>
                <a:noFill/>
              </a:ln>
              <a:effectLst/>
              <a:latin typeface="Huawei Sans" panose="020C0503030203020204" pitchFamily="34" charset="0"/>
            </a:endParaRPr>
          </a:p>
        </p:txBody>
      </p:sp>
      <p:sp>
        <p:nvSpPr>
          <p:cNvPr id="23" name="Freeform 17">
            <a:extLst>
              <a:ext uri="{FF2B5EF4-FFF2-40B4-BE49-F238E27FC236}">
                <a16:creationId xmlns:a16="http://schemas.microsoft.com/office/drawing/2014/main" xmlns="" id="{D9C9B6C0-8D50-4A6E-934F-6CEE4F672104}"/>
              </a:ext>
            </a:extLst>
          </p:cNvPr>
          <p:cNvSpPr>
            <a:spLocks/>
          </p:cNvSpPr>
          <p:nvPr/>
        </p:nvSpPr>
        <p:spPr bwMode="auto">
          <a:xfrm>
            <a:off x="2210474" y="1816329"/>
            <a:ext cx="1282699" cy="608012"/>
          </a:xfrm>
          <a:custGeom>
            <a:avLst/>
            <a:gdLst>
              <a:gd name="T0" fmla="*/ 0 w 2176"/>
              <a:gd name="T1" fmla="*/ 192 h 1152"/>
              <a:gd name="T2" fmla="*/ 1088 w 2176"/>
              <a:gd name="T3" fmla="*/ 0 h 1152"/>
              <a:gd name="T4" fmla="*/ 2176 w 2176"/>
              <a:gd name="T5" fmla="*/ 192 h 1152"/>
              <a:gd name="T6" fmla="*/ 2176 w 2176"/>
              <a:gd name="T7" fmla="*/ 192 h 1152"/>
              <a:gd name="T8" fmla="*/ 2176 w 2176"/>
              <a:gd name="T9" fmla="*/ 192 h 1152"/>
              <a:gd name="T10" fmla="*/ 2176 w 2176"/>
              <a:gd name="T11" fmla="*/ 960 h 1152"/>
              <a:gd name="T12" fmla="*/ 2176 w 2176"/>
              <a:gd name="T13" fmla="*/ 960 h 1152"/>
              <a:gd name="T14" fmla="*/ 1088 w 2176"/>
              <a:gd name="T15" fmla="*/ 1152 h 1152"/>
              <a:gd name="T16" fmla="*/ 0 w 2176"/>
              <a:gd name="T17" fmla="*/ 960 h 1152"/>
              <a:gd name="T18" fmla="*/ 0 w 2176"/>
              <a:gd name="T19" fmla="*/ 960 h 1152"/>
              <a:gd name="T20" fmla="*/ 0 w 2176"/>
              <a:gd name="T21" fmla="*/ 192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6" h="1152">
                <a:moveTo>
                  <a:pt x="0" y="192"/>
                </a:moveTo>
                <a:cubicBezTo>
                  <a:pt x="0" y="86"/>
                  <a:pt x="488" y="0"/>
                  <a:pt x="1088" y="0"/>
                </a:cubicBezTo>
                <a:cubicBezTo>
                  <a:pt x="1689" y="0"/>
                  <a:pt x="2176" y="86"/>
                  <a:pt x="2176" y="192"/>
                </a:cubicBezTo>
                <a:cubicBezTo>
                  <a:pt x="2176" y="192"/>
                  <a:pt x="2176" y="192"/>
                  <a:pt x="2176" y="192"/>
                </a:cubicBezTo>
                <a:lnTo>
                  <a:pt x="2176" y="192"/>
                </a:lnTo>
                <a:lnTo>
                  <a:pt x="2176" y="960"/>
                </a:lnTo>
                <a:lnTo>
                  <a:pt x="2176" y="960"/>
                </a:lnTo>
                <a:cubicBezTo>
                  <a:pt x="2176" y="1067"/>
                  <a:pt x="1689" y="1152"/>
                  <a:pt x="1088" y="1152"/>
                </a:cubicBezTo>
                <a:cubicBezTo>
                  <a:pt x="488" y="1152"/>
                  <a:pt x="0" y="1067"/>
                  <a:pt x="0" y="960"/>
                </a:cubicBezTo>
                <a:cubicBezTo>
                  <a:pt x="0" y="960"/>
                  <a:pt x="0" y="960"/>
                  <a:pt x="0" y="960"/>
                </a:cubicBezTo>
                <a:lnTo>
                  <a:pt x="0" y="192"/>
                </a:lnTo>
                <a:close/>
              </a:path>
            </a:pathLst>
          </a:custGeom>
          <a:solidFill>
            <a:srgbClr val="FFCC66"/>
          </a:solidFill>
          <a:ln w="0">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24" name="Freeform 18">
            <a:extLst>
              <a:ext uri="{FF2B5EF4-FFF2-40B4-BE49-F238E27FC236}">
                <a16:creationId xmlns:a16="http://schemas.microsoft.com/office/drawing/2014/main" xmlns="" id="{1C9B4B5F-2953-4E86-88EA-1E63B6F0F438}"/>
              </a:ext>
            </a:extLst>
          </p:cNvPr>
          <p:cNvSpPr>
            <a:spLocks/>
          </p:cNvSpPr>
          <p:nvPr/>
        </p:nvSpPr>
        <p:spPr bwMode="auto">
          <a:xfrm>
            <a:off x="2293938" y="1896129"/>
            <a:ext cx="1173163" cy="117475"/>
          </a:xfrm>
          <a:custGeom>
            <a:avLst/>
            <a:gdLst>
              <a:gd name="T0" fmla="*/ 2222 w 2222"/>
              <a:gd name="T1" fmla="*/ 13 h 222"/>
              <a:gd name="T2" fmla="*/ 2216 w 2222"/>
              <a:gd name="T3" fmla="*/ 33 h 222"/>
              <a:gd name="T4" fmla="*/ 2212 w 2222"/>
              <a:gd name="T5" fmla="*/ 42 h 222"/>
              <a:gd name="T6" fmla="*/ 2196 w 2222"/>
              <a:gd name="T7" fmla="*/ 61 h 222"/>
              <a:gd name="T8" fmla="*/ 2191 w 2222"/>
              <a:gd name="T9" fmla="*/ 65 h 222"/>
              <a:gd name="T10" fmla="*/ 2164 w 2222"/>
              <a:gd name="T11" fmla="*/ 83 h 222"/>
              <a:gd name="T12" fmla="*/ 2125 w 2222"/>
              <a:gd name="T13" fmla="*/ 103 h 222"/>
              <a:gd name="T14" fmla="*/ 2077 w 2222"/>
              <a:gd name="T15" fmla="*/ 121 h 222"/>
              <a:gd name="T16" fmla="*/ 2020 w 2222"/>
              <a:gd name="T17" fmla="*/ 138 h 222"/>
              <a:gd name="T18" fmla="*/ 1957 w 2222"/>
              <a:gd name="T19" fmla="*/ 153 h 222"/>
              <a:gd name="T20" fmla="*/ 1885 w 2222"/>
              <a:gd name="T21" fmla="*/ 166 h 222"/>
              <a:gd name="T22" fmla="*/ 1807 w 2222"/>
              <a:gd name="T23" fmla="*/ 178 h 222"/>
              <a:gd name="T24" fmla="*/ 1723 w 2222"/>
              <a:gd name="T25" fmla="*/ 189 h 222"/>
              <a:gd name="T26" fmla="*/ 1538 w 2222"/>
              <a:gd name="T27" fmla="*/ 207 h 222"/>
              <a:gd name="T28" fmla="*/ 1332 w 2222"/>
              <a:gd name="T29" fmla="*/ 218 h 222"/>
              <a:gd name="T30" fmla="*/ 1112 w 2222"/>
              <a:gd name="T31" fmla="*/ 222 h 222"/>
              <a:gd name="T32" fmla="*/ 892 w 2222"/>
              <a:gd name="T33" fmla="*/ 218 h 222"/>
              <a:gd name="T34" fmla="*/ 687 w 2222"/>
              <a:gd name="T35" fmla="*/ 207 h 222"/>
              <a:gd name="T36" fmla="*/ 501 w 2222"/>
              <a:gd name="T37" fmla="*/ 189 h 222"/>
              <a:gd name="T38" fmla="*/ 416 w 2222"/>
              <a:gd name="T39" fmla="*/ 178 h 222"/>
              <a:gd name="T40" fmla="*/ 339 w 2222"/>
              <a:gd name="T41" fmla="*/ 166 h 222"/>
              <a:gd name="T42" fmla="*/ 268 w 2222"/>
              <a:gd name="T43" fmla="*/ 153 h 222"/>
              <a:gd name="T44" fmla="*/ 204 w 2222"/>
              <a:gd name="T45" fmla="*/ 138 h 222"/>
              <a:gd name="T46" fmla="*/ 148 w 2222"/>
              <a:gd name="T47" fmla="*/ 122 h 222"/>
              <a:gd name="T48" fmla="*/ 101 w 2222"/>
              <a:gd name="T49" fmla="*/ 104 h 222"/>
              <a:gd name="T50" fmla="*/ 62 w 2222"/>
              <a:gd name="T51" fmla="*/ 85 h 222"/>
              <a:gd name="T52" fmla="*/ 32 w 2222"/>
              <a:gd name="T53" fmla="*/ 65 h 222"/>
              <a:gd name="T54" fmla="*/ 27 w 2222"/>
              <a:gd name="T55" fmla="*/ 61 h 222"/>
              <a:gd name="T56" fmla="*/ 11 w 2222"/>
              <a:gd name="T57" fmla="*/ 42 h 222"/>
              <a:gd name="T58" fmla="*/ 6 w 2222"/>
              <a:gd name="T59" fmla="*/ 33 h 222"/>
              <a:gd name="T60" fmla="*/ 0 w 2222"/>
              <a:gd name="T61" fmla="*/ 13 h 222"/>
              <a:gd name="T62" fmla="*/ 46 w 2222"/>
              <a:gd name="T63" fmla="*/ 0 h 222"/>
              <a:gd name="T64" fmla="*/ 52 w 2222"/>
              <a:gd name="T65" fmla="*/ 20 h 222"/>
              <a:gd name="T66" fmla="*/ 48 w 2222"/>
              <a:gd name="T67" fmla="*/ 11 h 222"/>
              <a:gd name="T68" fmla="*/ 64 w 2222"/>
              <a:gd name="T69" fmla="*/ 30 h 222"/>
              <a:gd name="T70" fmla="*/ 59 w 2222"/>
              <a:gd name="T71" fmla="*/ 25 h 222"/>
              <a:gd name="T72" fmla="*/ 83 w 2222"/>
              <a:gd name="T73" fmla="*/ 42 h 222"/>
              <a:gd name="T74" fmla="*/ 118 w 2222"/>
              <a:gd name="T75" fmla="*/ 59 h 222"/>
              <a:gd name="T76" fmla="*/ 161 w 2222"/>
              <a:gd name="T77" fmla="*/ 75 h 222"/>
              <a:gd name="T78" fmla="*/ 215 w 2222"/>
              <a:gd name="T79" fmla="*/ 91 h 222"/>
              <a:gd name="T80" fmla="*/ 277 w 2222"/>
              <a:gd name="T81" fmla="*/ 106 h 222"/>
              <a:gd name="T82" fmla="*/ 346 w 2222"/>
              <a:gd name="T83" fmla="*/ 119 h 222"/>
              <a:gd name="T84" fmla="*/ 423 w 2222"/>
              <a:gd name="T85" fmla="*/ 131 h 222"/>
              <a:gd name="T86" fmla="*/ 506 w 2222"/>
              <a:gd name="T87" fmla="*/ 142 h 222"/>
              <a:gd name="T88" fmla="*/ 690 w 2222"/>
              <a:gd name="T89" fmla="*/ 160 h 222"/>
              <a:gd name="T90" fmla="*/ 893 w 2222"/>
              <a:gd name="T91" fmla="*/ 170 h 222"/>
              <a:gd name="T92" fmla="*/ 1111 w 2222"/>
              <a:gd name="T93" fmla="*/ 174 h 222"/>
              <a:gd name="T94" fmla="*/ 1329 w 2222"/>
              <a:gd name="T95" fmla="*/ 171 h 222"/>
              <a:gd name="T96" fmla="*/ 1533 w 2222"/>
              <a:gd name="T97" fmla="*/ 160 h 222"/>
              <a:gd name="T98" fmla="*/ 1716 w 2222"/>
              <a:gd name="T99" fmla="*/ 142 h 222"/>
              <a:gd name="T100" fmla="*/ 1800 w 2222"/>
              <a:gd name="T101" fmla="*/ 131 h 222"/>
              <a:gd name="T102" fmla="*/ 1876 w 2222"/>
              <a:gd name="T103" fmla="*/ 119 h 222"/>
              <a:gd name="T104" fmla="*/ 1946 w 2222"/>
              <a:gd name="T105" fmla="*/ 106 h 222"/>
              <a:gd name="T106" fmla="*/ 2007 w 2222"/>
              <a:gd name="T107" fmla="*/ 91 h 222"/>
              <a:gd name="T108" fmla="*/ 2060 w 2222"/>
              <a:gd name="T109" fmla="*/ 76 h 222"/>
              <a:gd name="T110" fmla="*/ 2104 w 2222"/>
              <a:gd name="T111" fmla="*/ 60 h 222"/>
              <a:gd name="T112" fmla="*/ 2137 w 2222"/>
              <a:gd name="T113" fmla="*/ 43 h 222"/>
              <a:gd name="T114" fmla="*/ 2164 w 2222"/>
              <a:gd name="T115" fmla="*/ 25 h 222"/>
              <a:gd name="T116" fmla="*/ 2159 w 2222"/>
              <a:gd name="T117" fmla="*/ 30 h 222"/>
              <a:gd name="T118" fmla="*/ 2175 w 2222"/>
              <a:gd name="T119" fmla="*/ 11 h 222"/>
              <a:gd name="T120" fmla="*/ 2170 w 2222"/>
              <a:gd name="T121" fmla="*/ 20 h 222"/>
              <a:gd name="T122" fmla="*/ 2176 w 2222"/>
              <a:gd name="T123" fmla="*/ 0 h 222"/>
              <a:gd name="T124" fmla="*/ 2222 w 2222"/>
              <a:gd name="T125" fmla="*/ 13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22" h="222">
                <a:moveTo>
                  <a:pt x="2222" y="13"/>
                </a:moveTo>
                <a:lnTo>
                  <a:pt x="2216" y="33"/>
                </a:lnTo>
                <a:cubicBezTo>
                  <a:pt x="2216" y="37"/>
                  <a:pt x="2214" y="39"/>
                  <a:pt x="2212" y="42"/>
                </a:cubicBezTo>
                <a:lnTo>
                  <a:pt x="2196" y="61"/>
                </a:lnTo>
                <a:cubicBezTo>
                  <a:pt x="2194" y="63"/>
                  <a:pt x="2193" y="64"/>
                  <a:pt x="2191" y="65"/>
                </a:cubicBezTo>
                <a:lnTo>
                  <a:pt x="2164" y="83"/>
                </a:lnTo>
                <a:lnTo>
                  <a:pt x="2125" y="103"/>
                </a:lnTo>
                <a:lnTo>
                  <a:pt x="2077" y="121"/>
                </a:lnTo>
                <a:lnTo>
                  <a:pt x="2020" y="138"/>
                </a:lnTo>
                <a:lnTo>
                  <a:pt x="1957" y="153"/>
                </a:lnTo>
                <a:lnTo>
                  <a:pt x="1885" y="166"/>
                </a:lnTo>
                <a:lnTo>
                  <a:pt x="1807" y="178"/>
                </a:lnTo>
                <a:lnTo>
                  <a:pt x="1723" y="189"/>
                </a:lnTo>
                <a:lnTo>
                  <a:pt x="1538" y="207"/>
                </a:lnTo>
                <a:lnTo>
                  <a:pt x="1332" y="218"/>
                </a:lnTo>
                <a:lnTo>
                  <a:pt x="1112" y="222"/>
                </a:lnTo>
                <a:lnTo>
                  <a:pt x="892" y="218"/>
                </a:lnTo>
                <a:lnTo>
                  <a:pt x="687" y="207"/>
                </a:lnTo>
                <a:lnTo>
                  <a:pt x="501" y="189"/>
                </a:lnTo>
                <a:lnTo>
                  <a:pt x="416" y="178"/>
                </a:lnTo>
                <a:lnTo>
                  <a:pt x="339" y="166"/>
                </a:lnTo>
                <a:lnTo>
                  <a:pt x="268" y="153"/>
                </a:lnTo>
                <a:lnTo>
                  <a:pt x="204" y="138"/>
                </a:lnTo>
                <a:lnTo>
                  <a:pt x="148" y="122"/>
                </a:lnTo>
                <a:lnTo>
                  <a:pt x="101" y="104"/>
                </a:lnTo>
                <a:lnTo>
                  <a:pt x="62" y="85"/>
                </a:lnTo>
                <a:lnTo>
                  <a:pt x="32" y="65"/>
                </a:lnTo>
                <a:cubicBezTo>
                  <a:pt x="30" y="64"/>
                  <a:pt x="29" y="63"/>
                  <a:pt x="27" y="61"/>
                </a:cubicBezTo>
                <a:lnTo>
                  <a:pt x="11" y="42"/>
                </a:lnTo>
                <a:cubicBezTo>
                  <a:pt x="9" y="39"/>
                  <a:pt x="7" y="37"/>
                  <a:pt x="6" y="33"/>
                </a:cubicBezTo>
                <a:lnTo>
                  <a:pt x="0" y="13"/>
                </a:lnTo>
                <a:lnTo>
                  <a:pt x="46" y="0"/>
                </a:lnTo>
                <a:lnTo>
                  <a:pt x="52" y="20"/>
                </a:lnTo>
                <a:lnTo>
                  <a:pt x="48" y="11"/>
                </a:lnTo>
                <a:lnTo>
                  <a:pt x="64" y="30"/>
                </a:lnTo>
                <a:lnTo>
                  <a:pt x="59" y="25"/>
                </a:lnTo>
                <a:lnTo>
                  <a:pt x="83" y="42"/>
                </a:lnTo>
                <a:lnTo>
                  <a:pt x="118" y="59"/>
                </a:lnTo>
                <a:lnTo>
                  <a:pt x="161" y="75"/>
                </a:lnTo>
                <a:lnTo>
                  <a:pt x="215" y="91"/>
                </a:lnTo>
                <a:lnTo>
                  <a:pt x="277" y="106"/>
                </a:lnTo>
                <a:lnTo>
                  <a:pt x="346" y="119"/>
                </a:lnTo>
                <a:lnTo>
                  <a:pt x="423" y="131"/>
                </a:lnTo>
                <a:lnTo>
                  <a:pt x="506" y="142"/>
                </a:lnTo>
                <a:lnTo>
                  <a:pt x="690" y="160"/>
                </a:lnTo>
                <a:lnTo>
                  <a:pt x="893" y="170"/>
                </a:lnTo>
                <a:lnTo>
                  <a:pt x="1111" y="174"/>
                </a:lnTo>
                <a:lnTo>
                  <a:pt x="1329" y="171"/>
                </a:lnTo>
                <a:lnTo>
                  <a:pt x="1533" y="160"/>
                </a:lnTo>
                <a:lnTo>
                  <a:pt x="1716" y="142"/>
                </a:lnTo>
                <a:lnTo>
                  <a:pt x="1800" y="131"/>
                </a:lnTo>
                <a:lnTo>
                  <a:pt x="1876" y="119"/>
                </a:lnTo>
                <a:lnTo>
                  <a:pt x="1946" y="106"/>
                </a:lnTo>
                <a:lnTo>
                  <a:pt x="2007" y="91"/>
                </a:lnTo>
                <a:lnTo>
                  <a:pt x="2060" y="76"/>
                </a:lnTo>
                <a:lnTo>
                  <a:pt x="2104" y="60"/>
                </a:lnTo>
                <a:lnTo>
                  <a:pt x="2137" y="43"/>
                </a:lnTo>
                <a:lnTo>
                  <a:pt x="2164" y="25"/>
                </a:lnTo>
                <a:lnTo>
                  <a:pt x="2159" y="30"/>
                </a:lnTo>
                <a:lnTo>
                  <a:pt x="2175" y="11"/>
                </a:lnTo>
                <a:lnTo>
                  <a:pt x="2170" y="20"/>
                </a:lnTo>
                <a:lnTo>
                  <a:pt x="2176" y="0"/>
                </a:lnTo>
                <a:lnTo>
                  <a:pt x="2222" y="13"/>
                </a:lnTo>
                <a:close/>
              </a:path>
            </a:pathLst>
          </a:custGeom>
          <a:solidFill>
            <a:srgbClr val="BC9549"/>
          </a:solidFill>
          <a:ln w="0" cap="flat">
            <a:solidFill>
              <a:srgbClr val="BC9549"/>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25" name="Freeform 19">
            <a:extLst>
              <a:ext uri="{FF2B5EF4-FFF2-40B4-BE49-F238E27FC236}">
                <a16:creationId xmlns:a16="http://schemas.microsoft.com/office/drawing/2014/main" xmlns="" id="{FD47D6DA-106B-4BE1-B7B4-46ACE5D4DE21}"/>
              </a:ext>
            </a:extLst>
          </p:cNvPr>
          <p:cNvSpPr>
            <a:spLocks noEditPoints="1"/>
          </p:cNvSpPr>
          <p:nvPr/>
        </p:nvSpPr>
        <p:spPr bwMode="auto">
          <a:xfrm>
            <a:off x="2196397" y="1799291"/>
            <a:ext cx="1310855" cy="631825"/>
          </a:xfrm>
          <a:custGeom>
            <a:avLst/>
            <a:gdLst>
              <a:gd name="T0" fmla="*/ 7 w 2224"/>
              <a:gd name="T1" fmla="*/ 190 h 1200"/>
              <a:gd name="T2" fmla="*/ 33 w 2224"/>
              <a:gd name="T3" fmla="*/ 157 h 1200"/>
              <a:gd name="T4" fmla="*/ 147 w 2224"/>
              <a:gd name="T5" fmla="*/ 102 h 1200"/>
              <a:gd name="T6" fmla="*/ 339 w 2224"/>
              <a:gd name="T7" fmla="*/ 57 h 1200"/>
              <a:gd name="T8" fmla="*/ 687 w 2224"/>
              <a:gd name="T9" fmla="*/ 16 h 1200"/>
              <a:gd name="T10" fmla="*/ 1332 w 2224"/>
              <a:gd name="T11" fmla="*/ 4 h 1200"/>
              <a:gd name="T12" fmla="*/ 1808 w 2224"/>
              <a:gd name="T13" fmla="*/ 45 h 1200"/>
              <a:gd name="T14" fmla="*/ 2020 w 2224"/>
              <a:gd name="T15" fmla="*/ 86 h 1200"/>
              <a:gd name="T16" fmla="*/ 2162 w 2224"/>
              <a:gd name="T17" fmla="*/ 138 h 1200"/>
              <a:gd name="T18" fmla="*/ 2213 w 2224"/>
              <a:gd name="T19" fmla="*/ 181 h 1200"/>
              <a:gd name="T20" fmla="*/ 2224 w 2224"/>
              <a:gd name="T21" fmla="*/ 216 h 1200"/>
              <a:gd name="T22" fmla="*/ 2217 w 2224"/>
              <a:gd name="T23" fmla="*/ 1011 h 1200"/>
              <a:gd name="T24" fmla="*/ 2192 w 2224"/>
              <a:gd name="T25" fmla="*/ 1043 h 1200"/>
              <a:gd name="T26" fmla="*/ 2078 w 2224"/>
              <a:gd name="T27" fmla="*/ 1099 h 1200"/>
              <a:gd name="T28" fmla="*/ 1886 w 2224"/>
              <a:gd name="T29" fmla="*/ 1144 h 1200"/>
              <a:gd name="T30" fmla="*/ 1539 w 2224"/>
              <a:gd name="T31" fmla="*/ 1185 h 1200"/>
              <a:gd name="T32" fmla="*/ 893 w 2224"/>
              <a:gd name="T33" fmla="*/ 1196 h 1200"/>
              <a:gd name="T34" fmla="*/ 417 w 2224"/>
              <a:gd name="T35" fmla="*/ 1156 h 1200"/>
              <a:gd name="T36" fmla="*/ 205 w 2224"/>
              <a:gd name="T37" fmla="*/ 1116 h 1200"/>
              <a:gd name="T38" fmla="*/ 63 w 2224"/>
              <a:gd name="T39" fmla="*/ 1063 h 1200"/>
              <a:gd name="T40" fmla="*/ 12 w 2224"/>
              <a:gd name="T41" fmla="*/ 1020 h 1200"/>
              <a:gd name="T42" fmla="*/ 0 w 2224"/>
              <a:gd name="T43" fmla="*/ 984 h 1200"/>
              <a:gd name="T44" fmla="*/ 47 w 2224"/>
              <a:gd name="T45" fmla="*/ 978 h 1200"/>
              <a:gd name="T46" fmla="*/ 65 w 2224"/>
              <a:gd name="T47" fmla="*/ 1008 h 1200"/>
              <a:gd name="T48" fmla="*/ 119 w 2224"/>
              <a:gd name="T49" fmla="*/ 1037 h 1200"/>
              <a:gd name="T50" fmla="*/ 278 w 2224"/>
              <a:gd name="T51" fmla="*/ 1084 h 1200"/>
              <a:gd name="T52" fmla="*/ 507 w 2224"/>
              <a:gd name="T53" fmla="*/ 1120 h 1200"/>
              <a:gd name="T54" fmla="*/ 1112 w 2224"/>
              <a:gd name="T55" fmla="*/ 1152 h 1200"/>
              <a:gd name="T56" fmla="*/ 1717 w 2224"/>
              <a:gd name="T57" fmla="*/ 1120 h 1200"/>
              <a:gd name="T58" fmla="*/ 1947 w 2224"/>
              <a:gd name="T59" fmla="*/ 1084 h 1200"/>
              <a:gd name="T60" fmla="*/ 2105 w 2224"/>
              <a:gd name="T61" fmla="*/ 1038 h 1200"/>
              <a:gd name="T62" fmla="*/ 2160 w 2224"/>
              <a:gd name="T63" fmla="*/ 1008 h 1200"/>
              <a:gd name="T64" fmla="*/ 2177 w 2224"/>
              <a:gd name="T65" fmla="*/ 978 h 1200"/>
              <a:gd name="T66" fmla="*/ 2177 w 2224"/>
              <a:gd name="T67" fmla="*/ 223 h 1200"/>
              <a:gd name="T68" fmla="*/ 2160 w 2224"/>
              <a:gd name="T69" fmla="*/ 193 h 1200"/>
              <a:gd name="T70" fmla="*/ 2107 w 2224"/>
              <a:gd name="T71" fmla="*/ 164 h 1200"/>
              <a:gd name="T72" fmla="*/ 1948 w 2224"/>
              <a:gd name="T73" fmla="*/ 118 h 1200"/>
              <a:gd name="T74" fmla="*/ 1718 w 2224"/>
              <a:gd name="T75" fmla="*/ 81 h 1200"/>
              <a:gd name="T76" fmla="*/ 1113 w 2224"/>
              <a:gd name="T77" fmla="*/ 48 h 1200"/>
              <a:gd name="T78" fmla="*/ 508 w 2224"/>
              <a:gd name="T79" fmla="*/ 81 h 1200"/>
              <a:gd name="T80" fmla="*/ 279 w 2224"/>
              <a:gd name="T81" fmla="*/ 118 h 1200"/>
              <a:gd name="T82" fmla="*/ 121 w 2224"/>
              <a:gd name="T83" fmla="*/ 163 h 1200"/>
              <a:gd name="T84" fmla="*/ 65 w 2224"/>
              <a:gd name="T85" fmla="*/ 193 h 1200"/>
              <a:gd name="T86" fmla="*/ 47 w 2224"/>
              <a:gd name="T87" fmla="*/ 223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24" h="1200">
                <a:moveTo>
                  <a:pt x="0" y="216"/>
                </a:moveTo>
                <a:cubicBezTo>
                  <a:pt x="0" y="214"/>
                  <a:pt x="1" y="212"/>
                  <a:pt x="1" y="210"/>
                </a:cubicBezTo>
                <a:lnTo>
                  <a:pt x="7" y="190"/>
                </a:lnTo>
                <a:cubicBezTo>
                  <a:pt x="8" y="186"/>
                  <a:pt x="10" y="184"/>
                  <a:pt x="12" y="181"/>
                </a:cubicBezTo>
                <a:lnTo>
                  <a:pt x="28" y="162"/>
                </a:lnTo>
                <a:cubicBezTo>
                  <a:pt x="30" y="160"/>
                  <a:pt x="31" y="159"/>
                  <a:pt x="33" y="157"/>
                </a:cubicBezTo>
                <a:lnTo>
                  <a:pt x="60" y="139"/>
                </a:lnTo>
                <a:lnTo>
                  <a:pt x="100" y="120"/>
                </a:lnTo>
                <a:lnTo>
                  <a:pt x="147" y="102"/>
                </a:lnTo>
                <a:lnTo>
                  <a:pt x="204" y="86"/>
                </a:lnTo>
                <a:lnTo>
                  <a:pt x="268" y="71"/>
                </a:lnTo>
                <a:lnTo>
                  <a:pt x="339" y="57"/>
                </a:lnTo>
                <a:lnTo>
                  <a:pt x="417" y="45"/>
                </a:lnTo>
                <a:lnTo>
                  <a:pt x="501" y="34"/>
                </a:lnTo>
                <a:lnTo>
                  <a:pt x="687" y="16"/>
                </a:lnTo>
                <a:lnTo>
                  <a:pt x="892" y="5"/>
                </a:lnTo>
                <a:lnTo>
                  <a:pt x="1112" y="0"/>
                </a:lnTo>
                <a:lnTo>
                  <a:pt x="1332" y="4"/>
                </a:lnTo>
                <a:lnTo>
                  <a:pt x="1538" y="16"/>
                </a:lnTo>
                <a:lnTo>
                  <a:pt x="1723" y="34"/>
                </a:lnTo>
                <a:lnTo>
                  <a:pt x="1808" y="45"/>
                </a:lnTo>
                <a:lnTo>
                  <a:pt x="1885" y="57"/>
                </a:lnTo>
                <a:lnTo>
                  <a:pt x="1957" y="71"/>
                </a:lnTo>
                <a:lnTo>
                  <a:pt x="2020" y="86"/>
                </a:lnTo>
                <a:lnTo>
                  <a:pt x="2076" y="101"/>
                </a:lnTo>
                <a:lnTo>
                  <a:pt x="2124" y="119"/>
                </a:lnTo>
                <a:lnTo>
                  <a:pt x="2162" y="138"/>
                </a:lnTo>
                <a:lnTo>
                  <a:pt x="2192" y="157"/>
                </a:lnTo>
                <a:cubicBezTo>
                  <a:pt x="2194" y="159"/>
                  <a:pt x="2195" y="160"/>
                  <a:pt x="2197" y="162"/>
                </a:cubicBezTo>
                <a:lnTo>
                  <a:pt x="2213" y="181"/>
                </a:lnTo>
                <a:cubicBezTo>
                  <a:pt x="2215" y="184"/>
                  <a:pt x="2217" y="186"/>
                  <a:pt x="2217" y="190"/>
                </a:cubicBezTo>
                <a:lnTo>
                  <a:pt x="2223" y="210"/>
                </a:lnTo>
                <a:cubicBezTo>
                  <a:pt x="2224" y="212"/>
                  <a:pt x="2224" y="214"/>
                  <a:pt x="2224" y="216"/>
                </a:cubicBezTo>
                <a:lnTo>
                  <a:pt x="2224" y="984"/>
                </a:lnTo>
                <a:cubicBezTo>
                  <a:pt x="2224" y="987"/>
                  <a:pt x="2224" y="989"/>
                  <a:pt x="2223" y="991"/>
                </a:cubicBezTo>
                <a:lnTo>
                  <a:pt x="2217" y="1011"/>
                </a:lnTo>
                <a:cubicBezTo>
                  <a:pt x="2217" y="1015"/>
                  <a:pt x="2215" y="1017"/>
                  <a:pt x="2213" y="1020"/>
                </a:cubicBezTo>
                <a:lnTo>
                  <a:pt x="2197" y="1039"/>
                </a:lnTo>
                <a:cubicBezTo>
                  <a:pt x="2195" y="1041"/>
                  <a:pt x="2194" y="1042"/>
                  <a:pt x="2192" y="1043"/>
                </a:cubicBezTo>
                <a:lnTo>
                  <a:pt x="2165" y="1061"/>
                </a:lnTo>
                <a:lnTo>
                  <a:pt x="2126" y="1081"/>
                </a:lnTo>
                <a:lnTo>
                  <a:pt x="2078" y="1099"/>
                </a:lnTo>
                <a:lnTo>
                  <a:pt x="2021" y="1116"/>
                </a:lnTo>
                <a:lnTo>
                  <a:pt x="1958" y="1131"/>
                </a:lnTo>
                <a:lnTo>
                  <a:pt x="1886" y="1144"/>
                </a:lnTo>
                <a:lnTo>
                  <a:pt x="1808" y="1156"/>
                </a:lnTo>
                <a:lnTo>
                  <a:pt x="1724" y="1167"/>
                </a:lnTo>
                <a:lnTo>
                  <a:pt x="1539" y="1185"/>
                </a:lnTo>
                <a:lnTo>
                  <a:pt x="1333" y="1196"/>
                </a:lnTo>
                <a:lnTo>
                  <a:pt x="1113" y="1200"/>
                </a:lnTo>
                <a:lnTo>
                  <a:pt x="893" y="1196"/>
                </a:lnTo>
                <a:lnTo>
                  <a:pt x="688" y="1185"/>
                </a:lnTo>
                <a:lnTo>
                  <a:pt x="502" y="1167"/>
                </a:lnTo>
                <a:lnTo>
                  <a:pt x="417" y="1156"/>
                </a:lnTo>
                <a:lnTo>
                  <a:pt x="340" y="1144"/>
                </a:lnTo>
                <a:lnTo>
                  <a:pt x="269" y="1131"/>
                </a:lnTo>
                <a:lnTo>
                  <a:pt x="205" y="1116"/>
                </a:lnTo>
                <a:lnTo>
                  <a:pt x="149" y="1100"/>
                </a:lnTo>
                <a:lnTo>
                  <a:pt x="102" y="1082"/>
                </a:lnTo>
                <a:lnTo>
                  <a:pt x="63" y="1063"/>
                </a:lnTo>
                <a:lnTo>
                  <a:pt x="33" y="1043"/>
                </a:lnTo>
                <a:cubicBezTo>
                  <a:pt x="31" y="1042"/>
                  <a:pt x="30" y="1041"/>
                  <a:pt x="28" y="1039"/>
                </a:cubicBezTo>
                <a:lnTo>
                  <a:pt x="12" y="1020"/>
                </a:lnTo>
                <a:cubicBezTo>
                  <a:pt x="10" y="1017"/>
                  <a:pt x="8" y="1015"/>
                  <a:pt x="7" y="1011"/>
                </a:cubicBezTo>
                <a:lnTo>
                  <a:pt x="1" y="991"/>
                </a:lnTo>
                <a:cubicBezTo>
                  <a:pt x="1" y="989"/>
                  <a:pt x="0" y="987"/>
                  <a:pt x="0" y="984"/>
                </a:cubicBezTo>
                <a:lnTo>
                  <a:pt x="0" y="216"/>
                </a:lnTo>
                <a:close/>
                <a:moveTo>
                  <a:pt x="48" y="984"/>
                </a:moveTo>
                <a:lnTo>
                  <a:pt x="47" y="978"/>
                </a:lnTo>
                <a:lnTo>
                  <a:pt x="53" y="998"/>
                </a:lnTo>
                <a:lnTo>
                  <a:pt x="49" y="989"/>
                </a:lnTo>
                <a:lnTo>
                  <a:pt x="65" y="1008"/>
                </a:lnTo>
                <a:lnTo>
                  <a:pt x="60" y="1003"/>
                </a:lnTo>
                <a:lnTo>
                  <a:pt x="84" y="1020"/>
                </a:lnTo>
                <a:lnTo>
                  <a:pt x="119" y="1037"/>
                </a:lnTo>
                <a:lnTo>
                  <a:pt x="162" y="1053"/>
                </a:lnTo>
                <a:lnTo>
                  <a:pt x="216" y="1069"/>
                </a:lnTo>
                <a:lnTo>
                  <a:pt x="278" y="1084"/>
                </a:lnTo>
                <a:lnTo>
                  <a:pt x="347" y="1097"/>
                </a:lnTo>
                <a:lnTo>
                  <a:pt x="424" y="1109"/>
                </a:lnTo>
                <a:lnTo>
                  <a:pt x="507" y="1120"/>
                </a:lnTo>
                <a:lnTo>
                  <a:pt x="691" y="1138"/>
                </a:lnTo>
                <a:lnTo>
                  <a:pt x="894" y="1148"/>
                </a:lnTo>
                <a:lnTo>
                  <a:pt x="1112" y="1152"/>
                </a:lnTo>
                <a:lnTo>
                  <a:pt x="1330" y="1149"/>
                </a:lnTo>
                <a:lnTo>
                  <a:pt x="1534" y="1138"/>
                </a:lnTo>
                <a:lnTo>
                  <a:pt x="1717" y="1120"/>
                </a:lnTo>
                <a:lnTo>
                  <a:pt x="1801" y="1109"/>
                </a:lnTo>
                <a:lnTo>
                  <a:pt x="1877" y="1097"/>
                </a:lnTo>
                <a:lnTo>
                  <a:pt x="1947" y="1084"/>
                </a:lnTo>
                <a:lnTo>
                  <a:pt x="2008" y="1069"/>
                </a:lnTo>
                <a:lnTo>
                  <a:pt x="2061" y="1054"/>
                </a:lnTo>
                <a:lnTo>
                  <a:pt x="2105" y="1038"/>
                </a:lnTo>
                <a:lnTo>
                  <a:pt x="2138" y="1021"/>
                </a:lnTo>
                <a:lnTo>
                  <a:pt x="2165" y="1003"/>
                </a:lnTo>
                <a:lnTo>
                  <a:pt x="2160" y="1008"/>
                </a:lnTo>
                <a:lnTo>
                  <a:pt x="2176" y="989"/>
                </a:lnTo>
                <a:lnTo>
                  <a:pt x="2171" y="998"/>
                </a:lnTo>
                <a:lnTo>
                  <a:pt x="2177" y="978"/>
                </a:lnTo>
                <a:lnTo>
                  <a:pt x="2176" y="984"/>
                </a:lnTo>
                <a:lnTo>
                  <a:pt x="2176" y="216"/>
                </a:lnTo>
                <a:lnTo>
                  <a:pt x="2177" y="223"/>
                </a:lnTo>
                <a:lnTo>
                  <a:pt x="2171" y="203"/>
                </a:lnTo>
                <a:lnTo>
                  <a:pt x="2176" y="212"/>
                </a:lnTo>
                <a:lnTo>
                  <a:pt x="2160" y="193"/>
                </a:lnTo>
                <a:lnTo>
                  <a:pt x="2165" y="197"/>
                </a:lnTo>
                <a:lnTo>
                  <a:pt x="2141" y="181"/>
                </a:lnTo>
                <a:lnTo>
                  <a:pt x="2107" y="164"/>
                </a:lnTo>
                <a:lnTo>
                  <a:pt x="2063" y="148"/>
                </a:lnTo>
                <a:lnTo>
                  <a:pt x="2009" y="133"/>
                </a:lnTo>
                <a:lnTo>
                  <a:pt x="1948" y="118"/>
                </a:lnTo>
                <a:lnTo>
                  <a:pt x="1878" y="104"/>
                </a:lnTo>
                <a:lnTo>
                  <a:pt x="1801" y="92"/>
                </a:lnTo>
                <a:lnTo>
                  <a:pt x="1718" y="81"/>
                </a:lnTo>
                <a:lnTo>
                  <a:pt x="1535" y="63"/>
                </a:lnTo>
                <a:lnTo>
                  <a:pt x="1331" y="52"/>
                </a:lnTo>
                <a:lnTo>
                  <a:pt x="1113" y="48"/>
                </a:lnTo>
                <a:lnTo>
                  <a:pt x="895" y="52"/>
                </a:lnTo>
                <a:lnTo>
                  <a:pt x="692" y="63"/>
                </a:lnTo>
                <a:lnTo>
                  <a:pt x="508" y="81"/>
                </a:lnTo>
                <a:lnTo>
                  <a:pt x="424" y="92"/>
                </a:lnTo>
                <a:lnTo>
                  <a:pt x="348" y="104"/>
                </a:lnTo>
                <a:lnTo>
                  <a:pt x="279" y="118"/>
                </a:lnTo>
                <a:lnTo>
                  <a:pt x="217" y="133"/>
                </a:lnTo>
                <a:lnTo>
                  <a:pt x="164" y="147"/>
                </a:lnTo>
                <a:lnTo>
                  <a:pt x="121" y="163"/>
                </a:lnTo>
                <a:lnTo>
                  <a:pt x="87" y="179"/>
                </a:lnTo>
                <a:lnTo>
                  <a:pt x="60" y="197"/>
                </a:lnTo>
                <a:lnTo>
                  <a:pt x="65" y="193"/>
                </a:lnTo>
                <a:lnTo>
                  <a:pt x="49" y="212"/>
                </a:lnTo>
                <a:lnTo>
                  <a:pt x="53" y="203"/>
                </a:lnTo>
                <a:lnTo>
                  <a:pt x="47" y="223"/>
                </a:lnTo>
                <a:lnTo>
                  <a:pt x="48" y="216"/>
                </a:lnTo>
                <a:lnTo>
                  <a:pt x="48" y="984"/>
                </a:lnTo>
                <a:close/>
              </a:path>
            </a:pathLst>
          </a:custGeom>
          <a:solidFill>
            <a:srgbClr val="BC9549"/>
          </a:solidFill>
          <a:ln w="0" cap="flat">
            <a:solidFill>
              <a:srgbClr val="BC9549"/>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26" name="Rectangle 20">
            <a:extLst>
              <a:ext uri="{FF2B5EF4-FFF2-40B4-BE49-F238E27FC236}">
                <a16:creationId xmlns:a16="http://schemas.microsoft.com/office/drawing/2014/main" xmlns="" id="{AAEEE18D-9BDF-4453-AA99-46B27A782B90}"/>
              </a:ext>
            </a:extLst>
          </p:cNvPr>
          <p:cNvSpPr>
            <a:spLocks noChangeArrowheads="1"/>
          </p:cNvSpPr>
          <p:nvPr/>
        </p:nvSpPr>
        <p:spPr bwMode="auto">
          <a:xfrm>
            <a:off x="2376522" y="2050116"/>
            <a:ext cx="99867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Config&amp;Status</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27" name="Rectangle 21">
            <a:extLst>
              <a:ext uri="{FF2B5EF4-FFF2-40B4-BE49-F238E27FC236}">
                <a16:creationId xmlns:a16="http://schemas.microsoft.com/office/drawing/2014/main" xmlns="" id="{57046633-F000-4A62-B43D-BB2C1D10B7F5}"/>
              </a:ext>
            </a:extLst>
          </p:cNvPr>
          <p:cNvSpPr>
            <a:spLocks noChangeArrowheads="1"/>
          </p:cNvSpPr>
          <p:nvPr/>
        </p:nvSpPr>
        <p:spPr bwMode="auto">
          <a:xfrm>
            <a:off x="2701944" y="2219979"/>
            <a:ext cx="32380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Data</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28" name="Freeform 22">
            <a:extLst>
              <a:ext uri="{FF2B5EF4-FFF2-40B4-BE49-F238E27FC236}">
                <a16:creationId xmlns:a16="http://schemas.microsoft.com/office/drawing/2014/main" xmlns="" id="{000D3DFC-FDE7-4761-9F7C-A7B5FBE02034}"/>
              </a:ext>
            </a:extLst>
          </p:cNvPr>
          <p:cNvSpPr>
            <a:spLocks/>
          </p:cNvSpPr>
          <p:nvPr/>
        </p:nvSpPr>
        <p:spPr bwMode="auto">
          <a:xfrm>
            <a:off x="3968750" y="1799291"/>
            <a:ext cx="1208088" cy="608012"/>
          </a:xfrm>
          <a:custGeom>
            <a:avLst/>
            <a:gdLst>
              <a:gd name="T0" fmla="*/ 0 w 2288"/>
              <a:gd name="T1" fmla="*/ 192 h 1152"/>
              <a:gd name="T2" fmla="*/ 1144 w 2288"/>
              <a:gd name="T3" fmla="*/ 0 h 1152"/>
              <a:gd name="T4" fmla="*/ 2288 w 2288"/>
              <a:gd name="T5" fmla="*/ 192 h 1152"/>
              <a:gd name="T6" fmla="*/ 2288 w 2288"/>
              <a:gd name="T7" fmla="*/ 192 h 1152"/>
              <a:gd name="T8" fmla="*/ 2288 w 2288"/>
              <a:gd name="T9" fmla="*/ 192 h 1152"/>
              <a:gd name="T10" fmla="*/ 2288 w 2288"/>
              <a:gd name="T11" fmla="*/ 960 h 1152"/>
              <a:gd name="T12" fmla="*/ 2288 w 2288"/>
              <a:gd name="T13" fmla="*/ 960 h 1152"/>
              <a:gd name="T14" fmla="*/ 1144 w 2288"/>
              <a:gd name="T15" fmla="*/ 1152 h 1152"/>
              <a:gd name="T16" fmla="*/ 0 w 2288"/>
              <a:gd name="T17" fmla="*/ 960 h 1152"/>
              <a:gd name="T18" fmla="*/ 0 w 2288"/>
              <a:gd name="T19" fmla="*/ 960 h 1152"/>
              <a:gd name="T20" fmla="*/ 0 w 2288"/>
              <a:gd name="T21" fmla="*/ 192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8" h="1152">
                <a:moveTo>
                  <a:pt x="0" y="192"/>
                </a:moveTo>
                <a:cubicBezTo>
                  <a:pt x="0" y="86"/>
                  <a:pt x="513" y="0"/>
                  <a:pt x="1144" y="0"/>
                </a:cubicBezTo>
                <a:cubicBezTo>
                  <a:pt x="1776" y="0"/>
                  <a:pt x="2288" y="86"/>
                  <a:pt x="2288" y="192"/>
                </a:cubicBezTo>
                <a:cubicBezTo>
                  <a:pt x="2288" y="192"/>
                  <a:pt x="2288" y="192"/>
                  <a:pt x="2288" y="192"/>
                </a:cubicBezTo>
                <a:lnTo>
                  <a:pt x="2288" y="192"/>
                </a:lnTo>
                <a:lnTo>
                  <a:pt x="2288" y="960"/>
                </a:lnTo>
                <a:lnTo>
                  <a:pt x="2288" y="960"/>
                </a:lnTo>
                <a:cubicBezTo>
                  <a:pt x="2288" y="1067"/>
                  <a:pt x="1776" y="1152"/>
                  <a:pt x="1144" y="1152"/>
                </a:cubicBezTo>
                <a:cubicBezTo>
                  <a:pt x="513" y="1152"/>
                  <a:pt x="0" y="1067"/>
                  <a:pt x="0" y="960"/>
                </a:cubicBezTo>
                <a:cubicBezTo>
                  <a:pt x="0" y="960"/>
                  <a:pt x="0" y="960"/>
                  <a:pt x="0" y="960"/>
                </a:cubicBezTo>
                <a:lnTo>
                  <a:pt x="0" y="192"/>
                </a:lnTo>
                <a:close/>
              </a:path>
            </a:pathLst>
          </a:custGeom>
          <a:solidFill>
            <a:srgbClr val="FFCC66"/>
          </a:solidFill>
          <a:ln w="0">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29" name="Freeform 23">
            <a:extLst>
              <a:ext uri="{FF2B5EF4-FFF2-40B4-BE49-F238E27FC236}">
                <a16:creationId xmlns:a16="http://schemas.microsoft.com/office/drawing/2014/main" xmlns="" id="{AA34570B-37AD-41DF-A958-7287BDAFBC17}"/>
              </a:ext>
            </a:extLst>
          </p:cNvPr>
          <p:cNvSpPr>
            <a:spLocks/>
          </p:cNvSpPr>
          <p:nvPr/>
        </p:nvSpPr>
        <p:spPr bwMode="auto">
          <a:xfrm>
            <a:off x="3957638" y="1896129"/>
            <a:ext cx="1231900" cy="117475"/>
          </a:xfrm>
          <a:custGeom>
            <a:avLst/>
            <a:gdLst>
              <a:gd name="T0" fmla="*/ 2328 w 2334"/>
              <a:gd name="T1" fmla="*/ 33 h 222"/>
              <a:gd name="T2" fmla="*/ 2306 w 2334"/>
              <a:gd name="T3" fmla="*/ 61 h 222"/>
              <a:gd name="T4" fmla="*/ 2273 w 2334"/>
              <a:gd name="T5" fmla="*/ 84 h 222"/>
              <a:gd name="T6" fmla="*/ 2181 w 2334"/>
              <a:gd name="T7" fmla="*/ 121 h 222"/>
              <a:gd name="T8" fmla="*/ 2056 w 2334"/>
              <a:gd name="T9" fmla="*/ 153 h 222"/>
              <a:gd name="T10" fmla="*/ 1899 w 2334"/>
              <a:gd name="T11" fmla="*/ 178 h 222"/>
              <a:gd name="T12" fmla="*/ 1715 w 2334"/>
              <a:gd name="T13" fmla="*/ 199 h 222"/>
              <a:gd name="T14" fmla="*/ 1400 w 2334"/>
              <a:gd name="T15" fmla="*/ 218 h 222"/>
              <a:gd name="T16" fmla="*/ 937 w 2334"/>
              <a:gd name="T17" fmla="*/ 218 h 222"/>
              <a:gd name="T18" fmla="*/ 621 w 2334"/>
              <a:gd name="T19" fmla="*/ 199 h 222"/>
              <a:gd name="T20" fmla="*/ 437 w 2334"/>
              <a:gd name="T21" fmla="*/ 178 h 222"/>
              <a:gd name="T22" fmla="*/ 280 w 2334"/>
              <a:gd name="T23" fmla="*/ 153 h 222"/>
              <a:gd name="T24" fmla="*/ 155 w 2334"/>
              <a:gd name="T25" fmla="*/ 122 h 222"/>
              <a:gd name="T26" fmla="*/ 65 w 2334"/>
              <a:gd name="T27" fmla="*/ 85 h 222"/>
              <a:gd name="T28" fmla="*/ 29 w 2334"/>
              <a:gd name="T29" fmla="*/ 61 h 222"/>
              <a:gd name="T30" fmla="*/ 6 w 2334"/>
              <a:gd name="T31" fmla="*/ 33 h 222"/>
              <a:gd name="T32" fmla="*/ 46 w 2334"/>
              <a:gd name="T33" fmla="*/ 0 h 222"/>
              <a:gd name="T34" fmla="*/ 47 w 2334"/>
              <a:gd name="T35" fmla="*/ 10 h 222"/>
              <a:gd name="T36" fmla="*/ 59 w 2334"/>
              <a:gd name="T37" fmla="*/ 25 h 222"/>
              <a:gd name="T38" fmla="*/ 121 w 2334"/>
              <a:gd name="T39" fmla="*/ 59 h 222"/>
              <a:gd name="T40" fmla="*/ 225 w 2334"/>
              <a:gd name="T41" fmla="*/ 91 h 222"/>
              <a:gd name="T42" fmla="*/ 362 w 2334"/>
              <a:gd name="T43" fmla="*/ 119 h 222"/>
              <a:gd name="T44" fmla="*/ 531 w 2334"/>
              <a:gd name="T45" fmla="*/ 142 h 222"/>
              <a:gd name="T46" fmla="*/ 724 w 2334"/>
              <a:gd name="T47" fmla="*/ 159 h 222"/>
              <a:gd name="T48" fmla="*/ 1167 w 2334"/>
              <a:gd name="T49" fmla="*/ 174 h 222"/>
              <a:gd name="T50" fmla="*/ 1611 w 2334"/>
              <a:gd name="T51" fmla="*/ 160 h 222"/>
              <a:gd name="T52" fmla="*/ 1804 w 2334"/>
              <a:gd name="T53" fmla="*/ 142 h 222"/>
              <a:gd name="T54" fmla="*/ 1972 w 2334"/>
              <a:gd name="T55" fmla="*/ 119 h 222"/>
              <a:gd name="T56" fmla="*/ 2110 w 2334"/>
              <a:gd name="T57" fmla="*/ 91 h 222"/>
              <a:gd name="T58" fmla="*/ 2211 w 2334"/>
              <a:gd name="T59" fmla="*/ 60 h 222"/>
              <a:gd name="T60" fmla="*/ 2275 w 2334"/>
              <a:gd name="T61" fmla="*/ 25 h 222"/>
              <a:gd name="T62" fmla="*/ 2288 w 2334"/>
              <a:gd name="T63" fmla="*/ 10 h 222"/>
              <a:gd name="T64" fmla="*/ 2288 w 2334"/>
              <a:gd name="T65"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4" h="222">
                <a:moveTo>
                  <a:pt x="2334" y="13"/>
                </a:moveTo>
                <a:lnTo>
                  <a:pt x="2328" y="33"/>
                </a:lnTo>
                <a:cubicBezTo>
                  <a:pt x="2327" y="37"/>
                  <a:pt x="2326" y="40"/>
                  <a:pt x="2323" y="42"/>
                </a:cubicBezTo>
                <a:lnTo>
                  <a:pt x="2306" y="61"/>
                </a:lnTo>
                <a:cubicBezTo>
                  <a:pt x="2305" y="63"/>
                  <a:pt x="2303" y="64"/>
                  <a:pt x="2301" y="66"/>
                </a:cubicBezTo>
                <a:lnTo>
                  <a:pt x="2273" y="84"/>
                </a:lnTo>
                <a:lnTo>
                  <a:pt x="2232" y="103"/>
                </a:lnTo>
                <a:lnTo>
                  <a:pt x="2181" y="121"/>
                </a:lnTo>
                <a:lnTo>
                  <a:pt x="2123" y="138"/>
                </a:lnTo>
                <a:lnTo>
                  <a:pt x="2056" y="153"/>
                </a:lnTo>
                <a:lnTo>
                  <a:pt x="1981" y="166"/>
                </a:lnTo>
                <a:lnTo>
                  <a:pt x="1899" y="178"/>
                </a:lnTo>
                <a:lnTo>
                  <a:pt x="1810" y="189"/>
                </a:lnTo>
                <a:lnTo>
                  <a:pt x="1715" y="199"/>
                </a:lnTo>
                <a:lnTo>
                  <a:pt x="1614" y="207"/>
                </a:lnTo>
                <a:lnTo>
                  <a:pt x="1400" y="218"/>
                </a:lnTo>
                <a:lnTo>
                  <a:pt x="1168" y="222"/>
                </a:lnTo>
                <a:lnTo>
                  <a:pt x="937" y="218"/>
                </a:lnTo>
                <a:lnTo>
                  <a:pt x="721" y="207"/>
                </a:lnTo>
                <a:lnTo>
                  <a:pt x="621" y="199"/>
                </a:lnTo>
                <a:lnTo>
                  <a:pt x="526" y="189"/>
                </a:lnTo>
                <a:lnTo>
                  <a:pt x="437" y="178"/>
                </a:lnTo>
                <a:lnTo>
                  <a:pt x="355" y="166"/>
                </a:lnTo>
                <a:lnTo>
                  <a:pt x="280" y="153"/>
                </a:lnTo>
                <a:lnTo>
                  <a:pt x="214" y="138"/>
                </a:lnTo>
                <a:lnTo>
                  <a:pt x="155" y="122"/>
                </a:lnTo>
                <a:lnTo>
                  <a:pt x="105" y="104"/>
                </a:lnTo>
                <a:lnTo>
                  <a:pt x="65" y="85"/>
                </a:lnTo>
                <a:lnTo>
                  <a:pt x="34" y="66"/>
                </a:lnTo>
                <a:cubicBezTo>
                  <a:pt x="32" y="65"/>
                  <a:pt x="30" y="63"/>
                  <a:pt x="29" y="61"/>
                </a:cubicBezTo>
                <a:lnTo>
                  <a:pt x="12" y="42"/>
                </a:lnTo>
                <a:cubicBezTo>
                  <a:pt x="9" y="40"/>
                  <a:pt x="7" y="37"/>
                  <a:pt x="6" y="33"/>
                </a:cubicBezTo>
                <a:lnTo>
                  <a:pt x="0" y="13"/>
                </a:lnTo>
                <a:lnTo>
                  <a:pt x="46" y="0"/>
                </a:lnTo>
                <a:lnTo>
                  <a:pt x="52" y="20"/>
                </a:lnTo>
                <a:lnTo>
                  <a:pt x="47" y="10"/>
                </a:lnTo>
                <a:lnTo>
                  <a:pt x="64" y="29"/>
                </a:lnTo>
                <a:lnTo>
                  <a:pt x="59" y="25"/>
                </a:lnTo>
                <a:lnTo>
                  <a:pt x="86" y="42"/>
                </a:lnTo>
                <a:lnTo>
                  <a:pt x="121" y="59"/>
                </a:lnTo>
                <a:lnTo>
                  <a:pt x="168" y="75"/>
                </a:lnTo>
                <a:lnTo>
                  <a:pt x="225" y="91"/>
                </a:lnTo>
                <a:lnTo>
                  <a:pt x="289" y="106"/>
                </a:lnTo>
                <a:lnTo>
                  <a:pt x="362" y="119"/>
                </a:lnTo>
                <a:lnTo>
                  <a:pt x="443" y="131"/>
                </a:lnTo>
                <a:lnTo>
                  <a:pt x="531" y="142"/>
                </a:lnTo>
                <a:lnTo>
                  <a:pt x="624" y="152"/>
                </a:lnTo>
                <a:lnTo>
                  <a:pt x="724" y="159"/>
                </a:lnTo>
                <a:lnTo>
                  <a:pt x="938" y="170"/>
                </a:lnTo>
                <a:lnTo>
                  <a:pt x="1167" y="174"/>
                </a:lnTo>
                <a:lnTo>
                  <a:pt x="1397" y="170"/>
                </a:lnTo>
                <a:lnTo>
                  <a:pt x="1611" y="160"/>
                </a:lnTo>
                <a:lnTo>
                  <a:pt x="1710" y="152"/>
                </a:lnTo>
                <a:lnTo>
                  <a:pt x="1804" y="142"/>
                </a:lnTo>
                <a:lnTo>
                  <a:pt x="1892" y="131"/>
                </a:lnTo>
                <a:lnTo>
                  <a:pt x="1972" y="119"/>
                </a:lnTo>
                <a:lnTo>
                  <a:pt x="2045" y="106"/>
                </a:lnTo>
                <a:lnTo>
                  <a:pt x="2110" y="91"/>
                </a:lnTo>
                <a:lnTo>
                  <a:pt x="2165" y="76"/>
                </a:lnTo>
                <a:lnTo>
                  <a:pt x="2211" y="60"/>
                </a:lnTo>
                <a:lnTo>
                  <a:pt x="2247" y="43"/>
                </a:lnTo>
                <a:lnTo>
                  <a:pt x="2275" y="25"/>
                </a:lnTo>
                <a:lnTo>
                  <a:pt x="2271" y="29"/>
                </a:lnTo>
                <a:lnTo>
                  <a:pt x="2288" y="10"/>
                </a:lnTo>
                <a:lnTo>
                  <a:pt x="2282" y="20"/>
                </a:lnTo>
                <a:lnTo>
                  <a:pt x="2288" y="0"/>
                </a:lnTo>
                <a:lnTo>
                  <a:pt x="2334" y="13"/>
                </a:lnTo>
                <a:close/>
              </a:path>
            </a:pathLst>
          </a:custGeom>
          <a:solidFill>
            <a:srgbClr val="BC9549"/>
          </a:solidFill>
          <a:ln w="0" cap="flat">
            <a:solidFill>
              <a:srgbClr val="BC9549"/>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30" name="Freeform 24">
            <a:extLst>
              <a:ext uri="{FF2B5EF4-FFF2-40B4-BE49-F238E27FC236}">
                <a16:creationId xmlns:a16="http://schemas.microsoft.com/office/drawing/2014/main" xmlns="" id="{E7FBD62E-504B-41C0-AA60-A7385ECDF3CE}"/>
              </a:ext>
            </a:extLst>
          </p:cNvPr>
          <p:cNvSpPr>
            <a:spLocks noEditPoints="1"/>
          </p:cNvSpPr>
          <p:nvPr/>
        </p:nvSpPr>
        <p:spPr bwMode="auto">
          <a:xfrm>
            <a:off x="3956050" y="1786591"/>
            <a:ext cx="1233488" cy="631825"/>
          </a:xfrm>
          <a:custGeom>
            <a:avLst/>
            <a:gdLst>
              <a:gd name="T0" fmla="*/ 7 w 2336"/>
              <a:gd name="T1" fmla="*/ 190 h 1200"/>
              <a:gd name="T2" fmla="*/ 35 w 2336"/>
              <a:gd name="T3" fmla="*/ 157 h 1200"/>
              <a:gd name="T4" fmla="*/ 154 w 2336"/>
              <a:gd name="T5" fmla="*/ 102 h 1200"/>
              <a:gd name="T6" fmla="*/ 355 w 2336"/>
              <a:gd name="T7" fmla="*/ 57 h 1200"/>
              <a:gd name="T8" fmla="*/ 621 w 2336"/>
              <a:gd name="T9" fmla="*/ 24 h 1200"/>
              <a:gd name="T10" fmla="*/ 1168 w 2336"/>
              <a:gd name="T11" fmla="*/ 0 h 1200"/>
              <a:gd name="T12" fmla="*/ 1715 w 2336"/>
              <a:gd name="T13" fmla="*/ 24 h 1200"/>
              <a:gd name="T14" fmla="*/ 1981 w 2336"/>
              <a:gd name="T15" fmla="*/ 57 h 1200"/>
              <a:gd name="T16" fmla="*/ 2181 w 2336"/>
              <a:gd name="T17" fmla="*/ 101 h 1200"/>
              <a:gd name="T18" fmla="*/ 2302 w 2336"/>
              <a:gd name="T19" fmla="*/ 157 h 1200"/>
              <a:gd name="T20" fmla="*/ 2329 w 2336"/>
              <a:gd name="T21" fmla="*/ 190 h 1200"/>
              <a:gd name="T22" fmla="*/ 2336 w 2336"/>
              <a:gd name="T23" fmla="*/ 984 h 1200"/>
              <a:gd name="T24" fmla="*/ 2324 w 2336"/>
              <a:gd name="T25" fmla="*/ 1020 h 1200"/>
              <a:gd name="T26" fmla="*/ 2274 w 2336"/>
              <a:gd name="T27" fmla="*/ 1062 h 1200"/>
              <a:gd name="T28" fmla="*/ 2124 w 2336"/>
              <a:gd name="T29" fmla="*/ 1116 h 1200"/>
              <a:gd name="T30" fmla="*/ 1900 w 2336"/>
              <a:gd name="T31" fmla="*/ 1156 h 1200"/>
              <a:gd name="T32" fmla="*/ 1615 w 2336"/>
              <a:gd name="T33" fmla="*/ 1185 h 1200"/>
              <a:gd name="T34" fmla="*/ 938 w 2336"/>
              <a:gd name="T35" fmla="*/ 1196 h 1200"/>
              <a:gd name="T36" fmla="*/ 527 w 2336"/>
              <a:gd name="T37" fmla="*/ 1167 h 1200"/>
              <a:gd name="T38" fmla="*/ 281 w 2336"/>
              <a:gd name="T39" fmla="*/ 1131 h 1200"/>
              <a:gd name="T40" fmla="*/ 106 w 2336"/>
              <a:gd name="T41" fmla="*/ 1082 h 1200"/>
              <a:gd name="T42" fmla="*/ 30 w 2336"/>
              <a:gd name="T43" fmla="*/ 1039 h 1200"/>
              <a:gd name="T44" fmla="*/ 1 w 2336"/>
              <a:gd name="T45" fmla="*/ 991 h 1200"/>
              <a:gd name="T46" fmla="*/ 48 w 2336"/>
              <a:gd name="T47" fmla="*/ 984 h 1200"/>
              <a:gd name="T48" fmla="*/ 48 w 2336"/>
              <a:gd name="T49" fmla="*/ 988 h 1200"/>
              <a:gd name="T50" fmla="*/ 87 w 2336"/>
              <a:gd name="T51" fmla="*/ 1020 h 1200"/>
              <a:gd name="T52" fmla="*/ 226 w 2336"/>
              <a:gd name="T53" fmla="*/ 1069 h 1200"/>
              <a:gd name="T54" fmla="*/ 444 w 2336"/>
              <a:gd name="T55" fmla="*/ 1109 h 1200"/>
              <a:gd name="T56" fmla="*/ 725 w 2336"/>
              <a:gd name="T57" fmla="*/ 1137 h 1200"/>
              <a:gd name="T58" fmla="*/ 1398 w 2336"/>
              <a:gd name="T59" fmla="*/ 1148 h 1200"/>
              <a:gd name="T60" fmla="*/ 1805 w 2336"/>
              <a:gd name="T61" fmla="*/ 1120 h 1200"/>
              <a:gd name="T62" fmla="*/ 2046 w 2336"/>
              <a:gd name="T63" fmla="*/ 1084 h 1200"/>
              <a:gd name="T64" fmla="*/ 2212 w 2336"/>
              <a:gd name="T65" fmla="*/ 1038 h 1200"/>
              <a:gd name="T66" fmla="*/ 2272 w 2336"/>
              <a:gd name="T67" fmla="*/ 1007 h 1200"/>
              <a:gd name="T68" fmla="*/ 2289 w 2336"/>
              <a:gd name="T69" fmla="*/ 978 h 1200"/>
              <a:gd name="T70" fmla="*/ 2289 w 2336"/>
              <a:gd name="T71" fmla="*/ 223 h 1200"/>
              <a:gd name="T72" fmla="*/ 2272 w 2336"/>
              <a:gd name="T73" fmla="*/ 193 h 1200"/>
              <a:gd name="T74" fmla="*/ 2214 w 2336"/>
              <a:gd name="T75" fmla="*/ 164 h 1200"/>
              <a:gd name="T76" fmla="*/ 2047 w 2336"/>
              <a:gd name="T77" fmla="*/ 118 h 1200"/>
              <a:gd name="T78" fmla="*/ 1806 w 2336"/>
              <a:gd name="T79" fmla="*/ 81 h 1200"/>
              <a:gd name="T80" fmla="*/ 1399 w 2336"/>
              <a:gd name="T81" fmla="*/ 52 h 1200"/>
              <a:gd name="T82" fmla="*/ 725 w 2336"/>
              <a:gd name="T83" fmla="*/ 63 h 1200"/>
              <a:gd name="T84" fmla="*/ 445 w 2336"/>
              <a:gd name="T85" fmla="*/ 92 h 1200"/>
              <a:gd name="T86" fmla="*/ 226 w 2336"/>
              <a:gd name="T87" fmla="*/ 133 h 1200"/>
              <a:gd name="T88" fmla="*/ 89 w 2336"/>
              <a:gd name="T89" fmla="*/ 180 h 1200"/>
              <a:gd name="T90" fmla="*/ 48 w 2336"/>
              <a:gd name="T91" fmla="*/ 212 h 1200"/>
              <a:gd name="T92" fmla="*/ 48 w 2336"/>
              <a:gd name="T93" fmla="*/ 216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36" h="1200">
                <a:moveTo>
                  <a:pt x="0" y="216"/>
                </a:moveTo>
                <a:cubicBezTo>
                  <a:pt x="0" y="214"/>
                  <a:pt x="1" y="212"/>
                  <a:pt x="1" y="210"/>
                </a:cubicBezTo>
                <a:lnTo>
                  <a:pt x="7" y="190"/>
                </a:lnTo>
                <a:cubicBezTo>
                  <a:pt x="8" y="186"/>
                  <a:pt x="10" y="183"/>
                  <a:pt x="13" y="180"/>
                </a:cubicBezTo>
                <a:lnTo>
                  <a:pt x="30" y="161"/>
                </a:lnTo>
                <a:cubicBezTo>
                  <a:pt x="31" y="160"/>
                  <a:pt x="33" y="158"/>
                  <a:pt x="35" y="157"/>
                </a:cubicBezTo>
                <a:lnTo>
                  <a:pt x="64" y="139"/>
                </a:lnTo>
                <a:lnTo>
                  <a:pt x="104" y="120"/>
                </a:lnTo>
                <a:lnTo>
                  <a:pt x="154" y="102"/>
                </a:lnTo>
                <a:lnTo>
                  <a:pt x="214" y="86"/>
                </a:lnTo>
                <a:lnTo>
                  <a:pt x="280" y="71"/>
                </a:lnTo>
                <a:lnTo>
                  <a:pt x="355" y="57"/>
                </a:lnTo>
                <a:lnTo>
                  <a:pt x="438" y="45"/>
                </a:lnTo>
                <a:lnTo>
                  <a:pt x="526" y="34"/>
                </a:lnTo>
                <a:lnTo>
                  <a:pt x="621" y="24"/>
                </a:lnTo>
                <a:lnTo>
                  <a:pt x="722" y="16"/>
                </a:lnTo>
                <a:lnTo>
                  <a:pt x="937" y="4"/>
                </a:lnTo>
                <a:lnTo>
                  <a:pt x="1168" y="0"/>
                </a:lnTo>
                <a:lnTo>
                  <a:pt x="1400" y="4"/>
                </a:lnTo>
                <a:lnTo>
                  <a:pt x="1615" y="15"/>
                </a:lnTo>
                <a:lnTo>
                  <a:pt x="1715" y="24"/>
                </a:lnTo>
                <a:lnTo>
                  <a:pt x="1811" y="34"/>
                </a:lnTo>
                <a:lnTo>
                  <a:pt x="1899" y="45"/>
                </a:lnTo>
                <a:lnTo>
                  <a:pt x="1981" y="57"/>
                </a:lnTo>
                <a:lnTo>
                  <a:pt x="2056" y="71"/>
                </a:lnTo>
                <a:lnTo>
                  <a:pt x="2123" y="86"/>
                </a:lnTo>
                <a:lnTo>
                  <a:pt x="2181" y="101"/>
                </a:lnTo>
                <a:lnTo>
                  <a:pt x="2230" y="119"/>
                </a:lnTo>
                <a:lnTo>
                  <a:pt x="2272" y="138"/>
                </a:lnTo>
                <a:lnTo>
                  <a:pt x="2302" y="157"/>
                </a:lnTo>
                <a:cubicBezTo>
                  <a:pt x="2304" y="158"/>
                  <a:pt x="2306" y="160"/>
                  <a:pt x="2307" y="161"/>
                </a:cubicBezTo>
                <a:lnTo>
                  <a:pt x="2324" y="180"/>
                </a:lnTo>
                <a:cubicBezTo>
                  <a:pt x="2327" y="183"/>
                  <a:pt x="2328" y="186"/>
                  <a:pt x="2329" y="190"/>
                </a:cubicBezTo>
                <a:lnTo>
                  <a:pt x="2335" y="210"/>
                </a:lnTo>
                <a:cubicBezTo>
                  <a:pt x="2336" y="212"/>
                  <a:pt x="2336" y="214"/>
                  <a:pt x="2336" y="216"/>
                </a:cubicBezTo>
                <a:lnTo>
                  <a:pt x="2336" y="984"/>
                </a:lnTo>
                <a:cubicBezTo>
                  <a:pt x="2336" y="987"/>
                  <a:pt x="2336" y="989"/>
                  <a:pt x="2335" y="991"/>
                </a:cubicBezTo>
                <a:lnTo>
                  <a:pt x="2329" y="1011"/>
                </a:lnTo>
                <a:cubicBezTo>
                  <a:pt x="2328" y="1015"/>
                  <a:pt x="2327" y="1018"/>
                  <a:pt x="2324" y="1020"/>
                </a:cubicBezTo>
                <a:lnTo>
                  <a:pt x="2307" y="1039"/>
                </a:lnTo>
                <a:cubicBezTo>
                  <a:pt x="2306" y="1041"/>
                  <a:pt x="2304" y="1042"/>
                  <a:pt x="2302" y="1044"/>
                </a:cubicBezTo>
                <a:lnTo>
                  <a:pt x="2274" y="1062"/>
                </a:lnTo>
                <a:lnTo>
                  <a:pt x="2233" y="1081"/>
                </a:lnTo>
                <a:lnTo>
                  <a:pt x="2182" y="1099"/>
                </a:lnTo>
                <a:lnTo>
                  <a:pt x="2124" y="1116"/>
                </a:lnTo>
                <a:lnTo>
                  <a:pt x="2057" y="1131"/>
                </a:lnTo>
                <a:lnTo>
                  <a:pt x="1982" y="1144"/>
                </a:lnTo>
                <a:lnTo>
                  <a:pt x="1900" y="1156"/>
                </a:lnTo>
                <a:lnTo>
                  <a:pt x="1811" y="1167"/>
                </a:lnTo>
                <a:lnTo>
                  <a:pt x="1716" y="1177"/>
                </a:lnTo>
                <a:lnTo>
                  <a:pt x="1615" y="1185"/>
                </a:lnTo>
                <a:lnTo>
                  <a:pt x="1401" y="1196"/>
                </a:lnTo>
                <a:lnTo>
                  <a:pt x="1169" y="1200"/>
                </a:lnTo>
                <a:lnTo>
                  <a:pt x="938" y="1196"/>
                </a:lnTo>
                <a:lnTo>
                  <a:pt x="722" y="1185"/>
                </a:lnTo>
                <a:lnTo>
                  <a:pt x="622" y="1177"/>
                </a:lnTo>
                <a:lnTo>
                  <a:pt x="527" y="1167"/>
                </a:lnTo>
                <a:lnTo>
                  <a:pt x="438" y="1156"/>
                </a:lnTo>
                <a:lnTo>
                  <a:pt x="356" y="1144"/>
                </a:lnTo>
                <a:lnTo>
                  <a:pt x="281" y="1131"/>
                </a:lnTo>
                <a:lnTo>
                  <a:pt x="215" y="1116"/>
                </a:lnTo>
                <a:lnTo>
                  <a:pt x="156" y="1100"/>
                </a:lnTo>
                <a:lnTo>
                  <a:pt x="106" y="1082"/>
                </a:lnTo>
                <a:lnTo>
                  <a:pt x="66" y="1063"/>
                </a:lnTo>
                <a:lnTo>
                  <a:pt x="35" y="1044"/>
                </a:lnTo>
                <a:cubicBezTo>
                  <a:pt x="33" y="1043"/>
                  <a:pt x="31" y="1041"/>
                  <a:pt x="30" y="1039"/>
                </a:cubicBezTo>
                <a:lnTo>
                  <a:pt x="13" y="1020"/>
                </a:lnTo>
                <a:cubicBezTo>
                  <a:pt x="10" y="1018"/>
                  <a:pt x="8" y="1015"/>
                  <a:pt x="7" y="1011"/>
                </a:cubicBezTo>
                <a:lnTo>
                  <a:pt x="1" y="991"/>
                </a:lnTo>
                <a:cubicBezTo>
                  <a:pt x="1" y="989"/>
                  <a:pt x="0" y="987"/>
                  <a:pt x="0" y="984"/>
                </a:cubicBezTo>
                <a:lnTo>
                  <a:pt x="0" y="216"/>
                </a:lnTo>
                <a:close/>
                <a:moveTo>
                  <a:pt x="48" y="984"/>
                </a:moveTo>
                <a:lnTo>
                  <a:pt x="47" y="978"/>
                </a:lnTo>
                <a:lnTo>
                  <a:pt x="53" y="998"/>
                </a:lnTo>
                <a:lnTo>
                  <a:pt x="48" y="988"/>
                </a:lnTo>
                <a:lnTo>
                  <a:pt x="65" y="1007"/>
                </a:lnTo>
                <a:lnTo>
                  <a:pt x="60" y="1003"/>
                </a:lnTo>
                <a:lnTo>
                  <a:pt x="87" y="1020"/>
                </a:lnTo>
                <a:lnTo>
                  <a:pt x="122" y="1037"/>
                </a:lnTo>
                <a:lnTo>
                  <a:pt x="169" y="1053"/>
                </a:lnTo>
                <a:lnTo>
                  <a:pt x="226" y="1069"/>
                </a:lnTo>
                <a:lnTo>
                  <a:pt x="290" y="1084"/>
                </a:lnTo>
                <a:lnTo>
                  <a:pt x="363" y="1097"/>
                </a:lnTo>
                <a:lnTo>
                  <a:pt x="444" y="1109"/>
                </a:lnTo>
                <a:lnTo>
                  <a:pt x="532" y="1120"/>
                </a:lnTo>
                <a:lnTo>
                  <a:pt x="625" y="1130"/>
                </a:lnTo>
                <a:lnTo>
                  <a:pt x="725" y="1137"/>
                </a:lnTo>
                <a:lnTo>
                  <a:pt x="939" y="1148"/>
                </a:lnTo>
                <a:lnTo>
                  <a:pt x="1168" y="1152"/>
                </a:lnTo>
                <a:lnTo>
                  <a:pt x="1398" y="1148"/>
                </a:lnTo>
                <a:lnTo>
                  <a:pt x="1612" y="1138"/>
                </a:lnTo>
                <a:lnTo>
                  <a:pt x="1711" y="1130"/>
                </a:lnTo>
                <a:lnTo>
                  <a:pt x="1805" y="1120"/>
                </a:lnTo>
                <a:lnTo>
                  <a:pt x="1893" y="1109"/>
                </a:lnTo>
                <a:lnTo>
                  <a:pt x="1973" y="1097"/>
                </a:lnTo>
                <a:lnTo>
                  <a:pt x="2046" y="1084"/>
                </a:lnTo>
                <a:lnTo>
                  <a:pt x="2111" y="1069"/>
                </a:lnTo>
                <a:lnTo>
                  <a:pt x="2166" y="1054"/>
                </a:lnTo>
                <a:lnTo>
                  <a:pt x="2212" y="1038"/>
                </a:lnTo>
                <a:lnTo>
                  <a:pt x="2248" y="1021"/>
                </a:lnTo>
                <a:lnTo>
                  <a:pt x="2276" y="1003"/>
                </a:lnTo>
                <a:lnTo>
                  <a:pt x="2272" y="1007"/>
                </a:lnTo>
                <a:lnTo>
                  <a:pt x="2289" y="988"/>
                </a:lnTo>
                <a:lnTo>
                  <a:pt x="2283" y="998"/>
                </a:lnTo>
                <a:lnTo>
                  <a:pt x="2289" y="978"/>
                </a:lnTo>
                <a:lnTo>
                  <a:pt x="2288" y="984"/>
                </a:lnTo>
                <a:lnTo>
                  <a:pt x="2288" y="216"/>
                </a:lnTo>
                <a:lnTo>
                  <a:pt x="2289" y="223"/>
                </a:lnTo>
                <a:lnTo>
                  <a:pt x="2283" y="203"/>
                </a:lnTo>
                <a:lnTo>
                  <a:pt x="2289" y="212"/>
                </a:lnTo>
                <a:lnTo>
                  <a:pt x="2272" y="193"/>
                </a:lnTo>
                <a:lnTo>
                  <a:pt x="2276" y="198"/>
                </a:lnTo>
                <a:lnTo>
                  <a:pt x="2251" y="181"/>
                </a:lnTo>
                <a:lnTo>
                  <a:pt x="2214" y="164"/>
                </a:lnTo>
                <a:lnTo>
                  <a:pt x="2168" y="148"/>
                </a:lnTo>
                <a:lnTo>
                  <a:pt x="2112" y="133"/>
                </a:lnTo>
                <a:lnTo>
                  <a:pt x="2047" y="118"/>
                </a:lnTo>
                <a:lnTo>
                  <a:pt x="1974" y="104"/>
                </a:lnTo>
                <a:lnTo>
                  <a:pt x="1893" y="92"/>
                </a:lnTo>
                <a:lnTo>
                  <a:pt x="1806" y="81"/>
                </a:lnTo>
                <a:lnTo>
                  <a:pt x="1712" y="71"/>
                </a:lnTo>
                <a:lnTo>
                  <a:pt x="1612" y="63"/>
                </a:lnTo>
                <a:lnTo>
                  <a:pt x="1399" y="52"/>
                </a:lnTo>
                <a:lnTo>
                  <a:pt x="1169" y="48"/>
                </a:lnTo>
                <a:lnTo>
                  <a:pt x="940" y="52"/>
                </a:lnTo>
                <a:lnTo>
                  <a:pt x="725" y="63"/>
                </a:lnTo>
                <a:lnTo>
                  <a:pt x="626" y="71"/>
                </a:lnTo>
                <a:lnTo>
                  <a:pt x="532" y="81"/>
                </a:lnTo>
                <a:lnTo>
                  <a:pt x="445" y="92"/>
                </a:lnTo>
                <a:lnTo>
                  <a:pt x="364" y="104"/>
                </a:lnTo>
                <a:lnTo>
                  <a:pt x="291" y="118"/>
                </a:lnTo>
                <a:lnTo>
                  <a:pt x="226" y="133"/>
                </a:lnTo>
                <a:lnTo>
                  <a:pt x="170" y="147"/>
                </a:lnTo>
                <a:lnTo>
                  <a:pt x="125" y="163"/>
                </a:lnTo>
                <a:lnTo>
                  <a:pt x="89" y="180"/>
                </a:lnTo>
                <a:lnTo>
                  <a:pt x="60" y="198"/>
                </a:lnTo>
                <a:lnTo>
                  <a:pt x="65" y="193"/>
                </a:lnTo>
                <a:lnTo>
                  <a:pt x="48" y="212"/>
                </a:lnTo>
                <a:lnTo>
                  <a:pt x="53" y="203"/>
                </a:lnTo>
                <a:lnTo>
                  <a:pt x="47" y="223"/>
                </a:lnTo>
                <a:lnTo>
                  <a:pt x="48" y="216"/>
                </a:lnTo>
                <a:lnTo>
                  <a:pt x="48" y="984"/>
                </a:lnTo>
                <a:close/>
              </a:path>
            </a:pathLst>
          </a:custGeom>
          <a:solidFill>
            <a:srgbClr val="BC9549"/>
          </a:solidFill>
          <a:ln w="0" cap="flat">
            <a:solidFill>
              <a:srgbClr val="BC9549"/>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32" name="Rectangle 26">
            <a:extLst>
              <a:ext uri="{FF2B5EF4-FFF2-40B4-BE49-F238E27FC236}">
                <a16:creationId xmlns:a16="http://schemas.microsoft.com/office/drawing/2014/main" xmlns="" id="{F4904FBF-2C5B-4DDE-AD42-A3F0EB262B6D}"/>
              </a:ext>
            </a:extLst>
          </p:cNvPr>
          <p:cNvSpPr>
            <a:spLocks noChangeArrowheads="1"/>
          </p:cNvSpPr>
          <p:nvPr/>
        </p:nvSpPr>
        <p:spPr bwMode="auto">
          <a:xfrm>
            <a:off x="4207467" y="2059641"/>
            <a:ext cx="64761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altLang="zh-CN" sz="1200" dirty="0">
                <a:solidFill>
                  <a:srgbClr val="000000"/>
                </a:solidFill>
                <a:latin typeface="Huawei Sans" panose="020C0503030203020204" pitchFamily="34" charset="0"/>
              </a:rPr>
              <a:t>N</a:t>
            </a:r>
            <a:r>
              <a:rPr lang="en-US" sz="1200" dirty="0">
                <a:solidFill>
                  <a:srgbClr val="000000"/>
                </a:solidFill>
                <a:latin typeface="Huawei Sans" panose="020C0503030203020204" pitchFamily="34" charset="0"/>
              </a:rPr>
              <a:t>otification</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33" name="Rectangle 27">
            <a:extLst>
              <a:ext uri="{FF2B5EF4-FFF2-40B4-BE49-F238E27FC236}">
                <a16:creationId xmlns:a16="http://schemas.microsoft.com/office/drawing/2014/main" xmlns="" id="{24A4AE19-9555-4461-A542-1446F64107C3}"/>
              </a:ext>
            </a:extLst>
          </p:cNvPr>
          <p:cNvSpPr>
            <a:spLocks noChangeArrowheads="1"/>
          </p:cNvSpPr>
          <p:nvPr/>
        </p:nvSpPr>
        <p:spPr bwMode="auto">
          <a:xfrm>
            <a:off x="4377297" y="2219979"/>
            <a:ext cx="32380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Data</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34" name="Freeform 28">
            <a:extLst>
              <a:ext uri="{FF2B5EF4-FFF2-40B4-BE49-F238E27FC236}">
                <a16:creationId xmlns:a16="http://schemas.microsoft.com/office/drawing/2014/main" xmlns="" id="{5B8CAAFA-9F5B-47C9-B320-D0B47A4BF57C}"/>
              </a:ext>
            </a:extLst>
          </p:cNvPr>
          <p:cNvSpPr>
            <a:spLocks/>
          </p:cNvSpPr>
          <p:nvPr/>
        </p:nvSpPr>
        <p:spPr bwMode="auto">
          <a:xfrm>
            <a:off x="2196397" y="2626379"/>
            <a:ext cx="1282700" cy="608012"/>
          </a:xfrm>
          <a:custGeom>
            <a:avLst/>
            <a:gdLst>
              <a:gd name="T0" fmla="*/ 0 w 2432"/>
              <a:gd name="T1" fmla="*/ 192 h 1152"/>
              <a:gd name="T2" fmla="*/ 1216 w 2432"/>
              <a:gd name="T3" fmla="*/ 0 h 1152"/>
              <a:gd name="T4" fmla="*/ 2432 w 2432"/>
              <a:gd name="T5" fmla="*/ 192 h 1152"/>
              <a:gd name="T6" fmla="*/ 2432 w 2432"/>
              <a:gd name="T7" fmla="*/ 192 h 1152"/>
              <a:gd name="T8" fmla="*/ 2432 w 2432"/>
              <a:gd name="T9" fmla="*/ 192 h 1152"/>
              <a:gd name="T10" fmla="*/ 2432 w 2432"/>
              <a:gd name="T11" fmla="*/ 960 h 1152"/>
              <a:gd name="T12" fmla="*/ 2432 w 2432"/>
              <a:gd name="T13" fmla="*/ 960 h 1152"/>
              <a:gd name="T14" fmla="*/ 1216 w 2432"/>
              <a:gd name="T15" fmla="*/ 1152 h 1152"/>
              <a:gd name="T16" fmla="*/ 0 w 2432"/>
              <a:gd name="T17" fmla="*/ 960 h 1152"/>
              <a:gd name="T18" fmla="*/ 0 w 2432"/>
              <a:gd name="T19" fmla="*/ 960 h 1152"/>
              <a:gd name="T20" fmla="*/ 0 w 2432"/>
              <a:gd name="T21" fmla="*/ 192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32" h="1152">
                <a:moveTo>
                  <a:pt x="0" y="192"/>
                </a:moveTo>
                <a:cubicBezTo>
                  <a:pt x="0" y="86"/>
                  <a:pt x="545" y="0"/>
                  <a:pt x="1216" y="0"/>
                </a:cubicBezTo>
                <a:cubicBezTo>
                  <a:pt x="1888" y="0"/>
                  <a:pt x="2432" y="86"/>
                  <a:pt x="2432" y="192"/>
                </a:cubicBezTo>
                <a:cubicBezTo>
                  <a:pt x="2432" y="192"/>
                  <a:pt x="2432" y="192"/>
                  <a:pt x="2432" y="192"/>
                </a:cubicBezTo>
                <a:lnTo>
                  <a:pt x="2432" y="192"/>
                </a:lnTo>
                <a:lnTo>
                  <a:pt x="2432" y="960"/>
                </a:lnTo>
                <a:lnTo>
                  <a:pt x="2432" y="960"/>
                </a:lnTo>
                <a:cubicBezTo>
                  <a:pt x="2432" y="1067"/>
                  <a:pt x="1888" y="1152"/>
                  <a:pt x="1216" y="1152"/>
                </a:cubicBezTo>
                <a:cubicBezTo>
                  <a:pt x="545" y="1152"/>
                  <a:pt x="0" y="1067"/>
                  <a:pt x="0" y="960"/>
                </a:cubicBezTo>
                <a:cubicBezTo>
                  <a:pt x="0" y="960"/>
                  <a:pt x="0" y="960"/>
                  <a:pt x="0" y="960"/>
                </a:cubicBezTo>
                <a:lnTo>
                  <a:pt x="0" y="192"/>
                </a:lnTo>
                <a:close/>
              </a:path>
            </a:pathLst>
          </a:custGeom>
          <a:solidFill>
            <a:srgbClr val="FFE2B8"/>
          </a:solidFill>
          <a:ln w="0">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35" name="Freeform 29">
            <a:extLst>
              <a:ext uri="{FF2B5EF4-FFF2-40B4-BE49-F238E27FC236}">
                <a16:creationId xmlns:a16="http://schemas.microsoft.com/office/drawing/2014/main" xmlns="" id="{F644DF7E-3CBA-4E85-9069-6F5677602956}"/>
              </a:ext>
            </a:extLst>
          </p:cNvPr>
          <p:cNvSpPr>
            <a:spLocks/>
          </p:cNvSpPr>
          <p:nvPr/>
        </p:nvSpPr>
        <p:spPr bwMode="auto">
          <a:xfrm>
            <a:off x="2225675" y="2724804"/>
            <a:ext cx="1308100" cy="115887"/>
          </a:xfrm>
          <a:custGeom>
            <a:avLst/>
            <a:gdLst>
              <a:gd name="T0" fmla="*/ 2472 w 2478"/>
              <a:gd name="T1" fmla="*/ 33 h 222"/>
              <a:gd name="T2" fmla="*/ 2447 w 2478"/>
              <a:gd name="T3" fmla="*/ 62 h 222"/>
              <a:gd name="T4" fmla="*/ 2413 w 2478"/>
              <a:gd name="T5" fmla="*/ 84 h 222"/>
              <a:gd name="T6" fmla="*/ 2316 w 2478"/>
              <a:gd name="T7" fmla="*/ 121 h 222"/>
              <a:gd name="T8" fmla="*/ 2182 w 2478"/>
              <a:gd name="T9" fmla="*/ 153 h 222"/>
              <a:gd name="T10" fmla="*/ 2017 w 2478"/>
              <a:gd name="T11" fmla="*/ 178 h 222"/>
              <a:gd name="T12" fmla="*/ 1822 w 2478"/>
              <a:gd name="T13" fmla="*/ 199 h 222"/>
              <a:gd name="T14" fmla="*/ 1486 w 2478"/>
              <a:gd name="T15" fmla="*/ 218 h 222"/>
              <a:gd name="T16" fmla="*/ 994 w 2478"/>
              <a:gd name="T17" fmla="*/ 218 h 222"/>
              <a:gd name="T18" fmla="*/ 659 w 2478"/>
              <a:gd name="T19" fmla="*/ 199 h 222"/>
              <a:gd name="T20" fmla="*/ 464 w 2478"/>
              <a:gd name="T21" fmla="*/ 178 h 222"/>
              <a:gd name="T22" fmla="*/ 298 w 2478"/>
              <a:gd name="T23" fmla="*/ 153 h 222"/>
              <a:gd name="T24" fmla="*/ 164 w 2478"/>
              <a:gd name="T25" fmla="*/ 122 h 222"/>
              <a:gd name="T26" fmla="*/ 69 w 2478"/>
              <a:gd name="T27" fmla="*/ 85 h 222"/>
              <a:gd name="T28" fmla="*/ 31 w 2478"/>
              <a:gd name="T29" fmla="*/ 62 h 222"/>
              <a:gd name="T30" fmla="*/ 6 w 2478"/>
              <a:gd name="T31" fmla="*/ 33 h 222"/>
              <a:gd name="T32" fmla="*/ 46 w 2478"/>
              <a:gd name="T33" fmla="*/ 0 h 222"/>
              <a:gd name="T34" fmla="*/ 46 w 2478"/>
              <a:gd name="T35" fmla="*/ 9 h 222"/>
              <a:gd name="T36" fmla="*/ 61 w 2478"/>
              <a:gd name="T37" fmla="*/ 25 h 222"/>
              <a:gd name="T38" fmla="*/ 127 w 2478"/>
              <a:gd name="T39" fmla="*/ 59 h 222"/>
              <a:gd name="T40" fmla="*/ 236 w 2478"/>
              <a:gd name="T41" fmla="*/ 91 h 222"/>
              <a:gd name="T42" fmla="*/ 383 w 2478"/>
              <a:gd name="T43" fmla="*/ 119 h 222"/>
              <a:gd name="T44" fmla="*/ 562 w 2478"/>
              <a:gd name="T45" fmla="*/ 142 h 222"/>
              <a:gd name="T46" fmla="*/ 768 w 2478"/>
              <a:gd name="T47" fmla="*/ 159 h 222"/>
              <a:gd name="T48" fmla="*/ 1239 w 2478"/>
              <a:gd name="T49" fmla="*/ 174 h 222"/>
              <a:gd name="T50" fmla="*/ 1712 w 2478"/>
              <a:gd name="T51" fmla="*/ 160 h 222"/>
              <a:gd name="T52" fmla="*/ 1917 w 2478"/>
              <a:gd name="T53" fmla="*/ 142 h 222"/>
              <a:gd name="T54" fmla="*/ 2096 w 2478"/>
              <a:gd name="T55" fmla="*/ 119 h 222"/>
              <a:gd name="T56" fmla="*/ 2241 w 2478"/>
              <a:gd name="T57" fmla="*/ 91 h 222"/>
              <a:gd name="T58" fmla="*/ 2351 w 2478"/>
              <a:gd name="T59" fmla="*/ 60 h 222"/>
              <a:gd name="T60" fmla="*/ 2418 w 2478"/>
              <a:gd name="T61" fmla="*/ 25 h 222"/>
              <a:gd name="T62" fmla="*/ 2432 w 2478"/>
              <a:gd name="T63" fmla="*/ 9 h 222"/>
              <a:gd name="T64" fmla="*/ 2432 w 2478"/>
              <a:gd name="T65"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78" h="222">
                <a:moveTo>
                  <a:pt x="2478" y="13"/>
                </a:moveTo>
                <a:lnTo>
                  <a:pt x="2472" y="33"/>
                </a:lnTo>
                <a:cubicBezTo>
                  <a:pt x="2471" y="37"/>
                  <a:pt x="2469" y="41"/>
                  <a:pt x="2466" y="43"/>
                </a:cubicBezTo>
                <a:lnTo>
                  <a:pt x="2447" y="62"/>
                </a:lnTo>
                <a:cubicBezTo>
                  <a:pt x="2446" y="64"/>
                  <a:pt x="2444" y="65"/>
                  <a:pt x="2443" y="66"/>
                </a:cubicBezTo>
                <a:lnTo>
                  <a:pt x="2413" y="84"/>
                </a:lnTo>
                <a:lnTo>
                  <a:pt x="2370" y="103"/>
                </a:lnTo>
                <a:lnTo>
                  <a:pt x="2316" y="121"/>
                </a:lnTo>
                <a:lnTo>
                  <a:pt x="2254" y="138"/>
                </a:lnTo>
                <a:lnTo>
                  <a:pt x="2182" y="153"/>
                </a:lnTo>
                <a:lnTo>
                  <a:pt x="2103" y="166"/>
                </a:lnTo>
                <a:lnTo>
                  <a:pt x="2017" y="178"/>
                </a:lnTo>
                <a:lnTo>
                  <a:pt x="1922" y="189"/>
                </a:lnTo>
                <a:lnTo>
                  <a:pt x="1822" y="199"/>
                </a:lnTo>
                <a:lnTo>
                  <a:pt x="1715" y="207"/>
                </a:lnTo>
                <a:lnTo>
                  <a:pt x="1486" y="218"/>
                </a:lnTo>
                <a:lnTo>
                  <a:pt x="1240" y="222"/>
                </a:lnTo>
                <a:lnTo>
                  <a:pt x="994" y="218"/>
                </a:lnTo>
                <a:lnTo>
                  <a:pt x="765" y="207"/>
                </a:lnTo>
                <a:lnTo>
                  <a:pt x="659" y="199"/>
                </a:lnTo>
                <a:lnTo>
                  <a:pt x="557" y="189"/>
                </a:lnTo>
                <a:lnTo>
                  <a:pt x="464" y="178"/>
                </a:lnTo>
                <a:lnTo>
                  <a:pt x="376" y="166"/>
                </a:lnTo>
                <a:lnTo>
                  <a:pt x="298" y="153"/>
                </a:lnTo>
                <a:lnTo>
                  <a:pt x="226" y="138"/>
                </a:lnTo>
                <a:lnTo>
                  <a:pt x="164" y="122"/>
                </a:lnTo>
                <a:lnTo>
                  <a:pt x="112" y="104"/>
                </a:lnTo>
                <a:lnTo>
                  <a:pt x="69" y="85"/>
                </a:lnTo>
                <a:lnTo>
                  <a:pt x="36" y="66"/>
                </a:lnTo>
                <a:cubicBezTo>
                  <a:pt x="34" y="65"/>
                  <a:pt x="33" y="64"/>
                  <a:pt x="31" y="62"/>
                </a:cubicBezTo>
                <a:lnTo>
                  <a:pt x="12" y="43"/>
                </a:lnTo>
                <a:cubicBezTo>
                  <a:pt x="10" y="41"/>
                  <a:pt x="8" y="37"/>
                  <a:pt x="6" y="33"/>
                </a:cubicBezTo>
                <a:lnTo>
                  <a:pt x="0" y="13"/>
                </a:lnTo>
                <a:lnTo>
                  <a:pt x="46" y="0"/>
                </a:lnTo>
                <a:lnTo>
                  <a:pt x="52" y="20"/>
                </a:lnTo>
                <a:lnTo>
                  <a:pt x="46" y="9"/>
                </a:lnTo>
                <a:lnTo>
                  <a:pt x="65" y="28"/>
                </a:lnTo>
                <a:lnTo>
                  <a:pt x="61" y="25"/>
                </a:lnTo>
                <a:lnTo>
                  <a:pt x="88" y="41"/>
                </a:lnTo>
                <a:lnTo>
                  <a:pt x="127" y="59"/>
                </a:lnTo>
                <a:lnTo>
                  <a:pt x="177" y="75"/>
                </a:lnTo>
                <a:lnTo>
                  <a:pt x="236" y="91"/>
                </a:lnTo>
                <a:lnTo>
                  <a:pt x="305" y="106"/>
                </a:lnTo>
                <a:lnTo>
                  <a:pt x="383" y="119"/>
                </a:lnTo>
                <a:lnTo>
                  <a:pt x="469" y="131"/>
                </a:lnTo>
                <a:lnTo>
                  <a:pt x="562" y="142"/>
                </a:lnTo>
                <a:lnTo>
                  <a:pt x="662" y="152"/>
                </a:lnTo>
                <a:lnTo>
                  <a:pt x="768" y="159"/>
                </a:lnTo>
                <a:lnTo>
                  <a:pt x="995" y="170"/>
                </a:lnTo>
                <a:lnTo>
                  <a:pt x="1239" y="174"/>
                </a:lnTo>
                <a:lnTo>
                  <a:pt x="1483" y="170"/>
                </a:lnTo>
                <a:lnTo>
                  <a:pt x="1712" y="160"/>
                </a:lnTo>
                <a:lnTo>
                  <a:pt x="1817" y="152"/>
                </a:lnTo>
                <a:lnTo>
                  <a:pt x="1917" y="142"/>
                </a:lnTo>
                <a:lnTo>
                  <a:pt x="2010" y="131"/>
                </a:lnTo>
                <a:lnTo>
                  <a:pt x="2096" y="119"/>
                </a:lnTo>
                <a:lnTo>
                  <a:pt x="2172" y="106"/>
                </a:lnTo>
                <a:lnTo>
                  <a:pt x="2241" y="91"/>
                </a:lnTo>
                <a:lnTo>
                  <a:pt x="2301" y="76"/>
                </a:lnTo>
                <a:lnTo>
                  <a:pt x="2351" y="60"/>
                </a:lnTo>
                <a:lnTo>
                  <a:pt x="2388" y="43"/>
                </a:lnTo>
                <a:lnTo>
                  <a:pt x="2418" y="25"/>
                </a:lnTo>
                <a:lnTo>
                  <a:pt x="2413" y="28"/>
                </a:lnTo>
                <a:lnTo>
                  <a:pt x="2432" y="9"/>
                </a:lnTo>
                <a:lnTo>
                  <a:pt x="2426" y="20"/>
                </a:lnTo>
                <a:lnTo>
                  <a:pt x="2432" y="0"/>
                </a:lnTo>
                <a:lnTo>
                  <a:pt x="2478" y="13"/>
                </a:lnTo>
                <a:close/>
              </a:path>
            </a:pathLst>
          </a:custGeom>
          <a:solidFill>
            <a:srgbClr val="BCA686"/>
          </a:solidFill>
          <a:ln w="0" cap="flat">
            <a:solidFill>
              <a:srgbClr val="BCA686"/>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36" name="Freeform 30">
            <a:extLst>
              <a:ext uri="{FF2B5EF4-FFF2-40B4-BE49-F238E27FC236}">
                <a16:creationId xmlns:a16="http://schemas.microsoft.com/office/drawing/2014/main" xmlns="" id="{816889FC-5687-4239-9E2E-ACB6B87D68E4}"/>
              </a:ext>
            </a:extLst>
          </p:cNvPr>
          <p:cNvSpPr>
            <a:spLocks noEditPoints="1"/>
          </p:cNvSpPr>
          <p:nvPr/>
        </p:nvSpPr>
        <p:spPr bwMode="auto">
          <a:xfrm>
            <a:off x="2190839" y="2613679"/>
            <a:ext cx="1308100" cy="633412"/>
          </a:xfrm>
          <a:custGeom>
            <a:avLst/>
            <a:gdLst>
              <a:gd name="T0" fmla="*/ 7 w 2480"/>
              <a:gd name="T1" fmla="*/ 190 h 1200"/>
              <a:gd name="T2" fmla="*/ 37 w 2480"/>
              <a:gd name="T3" fmla="*/ 157 h 1200"/>
              <a:gd name="T4" fmla="*/ 164 w 2480"/>
              <a:gd name="T5" fmla="*/ 102 h 1200"/>
              <a:gd name="T6" fmla="*/ 376 w 2480"/>
              <a:gd name="T7" fmla="*/ 57 h 1200"/>
              <a:gd name="T8" fmla="*/ 659 w 2480"/>
              <a:gd name="T9" fmla="*/ 24 h 1200"/>
              <a:gd name="T10" fmla="*/ 1240 w 2480"/>
              <a:gd name="T11" fmla="*/ 0 h 1200"/>
              <a:gd name="T12" fmla="*/ 1822 w 2480"/>
              <a:gd name="T13" fmla="*/ 24 h 1200"/>
              <a:gd name="T14" fmla="*/ 2104 w 2480"/>
              <a:gd name="T15" fmla="*/ 57 h 1200"/>
              <a:gd name="T16" fmla="*/ 2315 w 2480"/>
              <a:gd name="T17" fmla="*/ 101 h 1200"/>
              <a:gd name="T18" fmla="*/ 2444 w 2480"/>
              <a:gd name="T19" fmla="*/ 157 h 1200"/>
              <a:gd name="T20" fmla="*/ 2473 w 2480"/>
              <a:gd name="T21" fmla="*/ 190 h 1200"/>
              <a:gd name="T22" fmla="*/ 2480 w 2480"/>
              <a:gd name="T23" fmla="*/ 984 h 1200"/>
              <a:gd name="T24" fmla="*/ 2467 w 2480"/>
              <a:gd name="T25" fmla="*/ 1021 h 1200"/>
              <a:gd name="T26" fmla="*/ 2414 w 2480"/>
              <a:gd name="T27" fmla="*/ 1062 h 1200"/>
              <a:gd name="T28" fmla="*/ 2255 w 2480"/>
              <a:gd name="T29" fmla="*/ 1116 h 1200"/>
              <a:gd name="T30" fmla="*/ 2018 w 2480"/>
              <a:gd name="T31" fmla="*/ 1156 h 1200"/>
              <a:gd name="T32" fmla="*/ 1716 w 2480"/>
              <a:gd name="T33" fmla="*/ 1185 h 1200"/>
              <a:gd name="T34" fmla="*/ 995 w 2480"/>
              <a:gd name="T35" fmla="*/ 1196 h 1200"/>
              <a:gd name="T36" fmla="*/ 558 w 2480"/>
              <a:gd name="T37" fmla="*/ 1167 h 1200"/>
              <a:gd name="T38" fmla="*/ 299 w 2480"/>
              <a:gd name="T39" fmla="*/ 1131 h 1200"/>
              <a:gd name="T40" fmla="*/ 113 w 2480"/>
              <a:gd name="T41" fmla="*/ 1082 h 1200"/>
              <a:gd name="T42" fmla="*/ 32 w 2480"/>
              <a:gd name="T43" fmla="*/ 1040 h 1200"/>
              <a:gd name="T44" fmla="*/ 1 w 2480"/>
              <a:gd name="T45" fmla="*/ 991 h 1200"/>
              <a:gd name="T46" fmla="*/ 48 w 2480"/>
              <a:gd name="T47" fmla="*/ 984 h 1200"/>
              <a:gd name="T48" fmla="*/ 47 w 2480"/>
              <a:gd name="T49" fmla="*/ 987 h 1200"/>
              <a:gd name="T50" fmla="*/ 89 w 2480"/>
              <a:gd name="T51" fmla="*/ 1019 h 1200"/>
              <a:gd name="T52" fmla="*/ 237 w 2480"/>
              <a:gd name="T53" fmla="*/ 1069 h 1200"/>
              <a:gd name="T54" fmla="*/ 470 w 2480"/>
              <a:gd name="T55" fmla="*/ 1109 h 1200"/>
              <a:gd name="T56" fmla="*/ 769 w 2480"/>
              <a:gd name="T57" fmla="*/ 1137 h 1200"/>
              <a:gd name="T58" fmla="*/ 1484 w 2480"/>
              <a:gd name="T59" fmla="*/ 1148 h 1200"/>
              <a:gd name="T60" fmla="*/ 1918 w 2480"/>
              <a:gd name="T61" fmla="*/ 1120 h 1200"/>
              <a:gd name="T62" fmla="*/ 2173 w 2480"/>
              <a:gd name="T63" fmla="*/ 1084 h 1200"/>
              <a:gd name="T64" fmla="*/ 2352 w 2480"/>
              <a:gd name="T65" fmla="*/ 1038 h 1200"/>
              <a:gd name="T66" fmla="*/ 2414 w 2480"/>
              <a:gd name="T67" fmla="*/ 1006 h 1200"/>
              <a:gd name="T68" fmla="*/ 2433 w 2480"/>
              <a:gd name="T69" fmla="*/ 978 h 1200"/>
              <a:gd name="T70" fmla="*/ 2433 w 2480"/>
              <a:gd name="T71" fmla="*/ 223 h 1200"/>
              <a:gd name="T72" fmla="*/ 2414 w 2480"/>
              <a:gd name="T73" fmla="*/ 194 h 1200"/>
              <a:gd name="T74" fmla="*/ 2354 w 2480"/>
              <a:gd name="T75" fmla="*/ 164 h 1200"/>
              <a:gd name="T76" fmla="*/ 2174 w 2480"/>
              <a:gd name="T77" fmla="*/ 118 h 1200"/>
              <a:gd name="T78" fmla="*/ 1918 w 2480"/>
              <a:gd name="T79" fmla="*/ 81 h 1200"/>
              <a:gd name="T80" fmla="*/ 1485 w 2480"/>
              <a:gd name="T81" fmla="*/ 52 h 1200"/>
              <a:gd name="T82" fmla="*/ 769 w 2480"/>
              <a:gd name="T83" fmla="*/ 63 h 1200"/>
              <a:gd name="T84" fmla="*/ 471 w 2480"/>
              <a:gd name="T85" fmla="*/ 92 h 1200"/>
              <a:gd name="T86" fmla="*/ 238 w 2480"/>
              <a:gd name="T87" fmla="*/ 133 h 1200"/>
              <a:gd name="T88" fmla="*/ 92 w 2480"/>
              <a:gd name="T89" fmla="*/ 180 h 1200"/>
              <a:gd name="T90" fmla="*/ 47 w 2480"/>
              <a:gd name="T91" fmla="*/ 213 h 1200"/>
              <a:gd name="T92" fmla="*/ 48 w 2480"/>
              <a:gd name="T93" fmla="*/ 216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80" h="1200">
                <a:moveTo>
                  <a:pt x="0" y="216"/>
                </a:moveTo>
                <a:cubicBezTo>
                  <a:pt x="0" y="214"/>
                  <a:pt x="1" y="212"/>
                  <a:pt x="1" y="210"/>
                </a:cubicBezTo>
                <a:lnTo>
                  <a:pt x="7" y="190"/>
                </a:lnTo>
                <a:cubicBezTo>
                  <a:pt x="9" y="186"/>
                  <a:pt x="11" y="182"/>
                  <a:pt x="13" y="179"/>
                </a:cubicBezTo>
                <a:lnTo>
                  <a:pt x="32" y="160"/>
                </a:lnTo>
                <a:cubicBezTo>
                  <a:pt x="34" y="159"/>
                  <a:pt x="35" y="158"/>
                  <a:pt x="37" y="157"/>
                </a:cubicBezTo>
                <a:lnTo>
                  <a:pt x="67" y="139"/>
                </a:lnTo>
                <a:lnTo>
                  <a:pt x="111" y="119"/>
                </a:lnTo>
                <a:lnTo>
                  <a:pt x="164" y="102"/>
                </a:lnTo>
                <a:lnTo>
                  <a:pt x="227" y="86"/>
                </a:lnTo>
                <a:lnTo>
                  <a:pt x="297" y="71"/>
                </a:lnTo>
                <a:lnTo>
                  <a:pt x="376" y="57"/>
                </a:lnTo>
                <a:lnTo>
                  <a:pt x="464" y="45"/>
                </a:lnTo>
                <a:lnTo>
                  <a:pt x="558" y="34"/>
                </a:lnTo>
                <a:lnTo>
                  <a:pt x="659" y="24"/>
                </a:lnTo>
                <a:lnTo>
                  <a:pt x="766" y="16"/>
                </a:lnTo>
                <a:lnTo>
                  <a:pt x="994" y="4"/>
                </a:lnTo>
                <a:lnTo>
                  <a:pt x="1240" y="0"/>
                </a:lnTo>
                <a:lnTo>
                  <a:pt x="1486" y="4"/>
                </a:lnTo>
                <a:lnTo>
                  <a:pt x="1716" y="15"/>
                </a:lnTo>
                <a:lnTo>
                  <a:pt x="1822" y="24"/>
                </a:lnTo>
                <a:lnTo>
                  <a:pt x="1923" y="34"/>
                </a:lnTo>
                <a:lnTo>
                  <a:pt x="2017" y="45"/>
                </a:lnTo>
                <a:lnTo>
                  <a:pt x="2104" y="57"/>
                </a:lnTo>
                <a:lnTo>
                  <a:pt x="2183" y="71"/>
                </a:lnTo>
                <a:lnTo>
                  <a:pt x="2253" y="86"/>
                </a:lnTo>
                <a:lnTo>
                  <a:pt x="2315" y="101"/>
                </a:lnTo>
                <a:lnTo>
                  <a:pt x="2369" y="119"/>
                </a:lnTo>
                <a:lnTo>
                  <a:pt x="2411" y="138"/>
                </a:lnTo>
                <a:lnTo>
                  <a:pt x="2444" y="157"/>
                </a:lnTo>
                <a:cubicBezTo>
                  <a:pt x="2445" y="158"/>
                  <a:pt x="2447" y="159"/>
                  <a:pt x="2448" y="160"/>
                </a:cubicBezTo>
                <a:lnTo>
                  <a:pt x="2467" y="179"/>
                </a:lnTo>
                <a:cubicBezTo>
                  <a:pt x="2470" y="182"/>
                  <a:pt x="2472" y="186"/>
                  <a:pt x="2473" y="190"/>
                </a:cubicBezTo>
                <a:lnTo>
                  <a:pt x="2479" y="210"/>
                </a:lnTo>
                <a:cubicBezTo>
                  <a:pt x="2480" y="212"/>
                  <a:pt x="2480" y="214"/>
                  <a:pt x="2480" y="216"/>
                </a:cubicBezTo>
                <a:lnTo>
                  <a:pt x="2480" y="984"/>
                </a:lnTo>
                <a:cubicBezTo>
                  <a:pt x="2480" y="987"/>
                  <a:pt x="2480" y="989"/>
                  <a:pt x="2479" y="991"/>
                </a:cubicBezTo>
                <a:lnTo>
                  <a:pt x="2473" y="1011"/>
                </a:lnTo>
                <a:cubicBezTo>
                  <a:pt x="2472" y="1015"/>
                  <a:pt x="2470" y="1019"/>
                  <a:pt x="2467" y="1021"/>
                </a:cubicBezTo>
                <a:lnTo>
                  <a:pt x="2448" y="1040"/>
                </a:lnTo>
                <a:cubicBezTo>
                  <a:pt x="2447" y="1042"/>
                  <a:pt x="2445" y="1043"/>
                  <a:pt x="2444" y="1044"/>
                </a:cubicBezTo>
                <a:lnTo>
                  <a:pt x="2414" y="1062"/>
                </a:lnTo>
                <a:lnTo>
                  <a:pt x="2371" y="1081"/>
                </a:lnTo>
                <a:lnTo>
                  <a:pt x="2317" y="1099"/>
                </a:lnTo>
                <a:lnTo>
                  <a:pt x="2255" y="1116"/>
                </a:lnTo>
                <a:lnTo>
                  <a:pt x="2183" y="1131"/>
                </a:lnTo>
                <a:lnTo>
                  <a:pt x="2104" y="1144"/>
                </a:lnTo>
                <a:lnTo>
                  <a:pt x="2018" y="1156"/>
                </a:lnTo>
                <a:lnTo>
                  <a:pt x="1923" y="1167"/>
                </a:lnTo>
                <a:lnTo>
                  <a:pt x="1823" y="1177"/>
                </a:lnTo>
                <a:lnTo>
                  <a:pt x="1716" y="1185"/>
                </a:lnTo>
                <a:lnTo>
                  <a:pt x="1487" y="1196"/>
                </a:lnTo>
                <a:lnTo>
                  <a:pt x="1241" y="1200"/>
                </a:lnTo>
                <a:lnTo>
                  <a:pt x="995" y="1196"/>
                </a:lnTo>
                <a:lnTo>
                  <a:pt x="766" y="1185"/>
                </a:lnTo>
                <a:lnTo>
                  <a:pt x="660" y="1177"/>
                </a:lnTo>
                <a:lnTo>
                  <a:pt x="558" y="1167"/>
                </a:lnTo>
                <a:lnTo>
                  <a:pt x="465" y="1156"/>
                </a:lnTo>
                <a:lnTo>
                  <a:pt x="377" y="1144"/>
                </a:lnTo>
                <a:lnTo>
                  <a:pt x="299" y="1131"/>
                </a:lnTo>
                <a:lnTo>
                  <a:pt x="227" y="1116"/>
                </a:lnTo>
                <a:lnTo>
                  <a:pt x="165" y="1100"/>
                </a:lnTo>
                <a:lnTo>
                  <a:pt x="113" y="1082"/>
                </a:lnTo>
                <a:lnTo>
                  <a:pt x="70" y="1063"/>
                </a:lnTo>
                <a:lnTo>
                  <a:pt x="37" y="1044"/>
                </a:lnTo>
                <a:cubicBezTo>
                  <a:pt x="35" y="1043"/>
                  <a:pt x="34" y="1042"/>
                  <a:pt x="32" y="1040"/>
                </a:cubicBezTo>
                <a:lnTo>
                  <a:pt x="13" y="1021"/>
                </a:lnTo>
                <a:cubicBezTo>
                  <a:pt x="11" y="1019"/>
                  <a:pt x="9" y="1015"/>
                  <a:pt x="7" y="1011"/>
                </a:cubicBezTo>
                <a:lnTo>
                  <a:pt x="1" y="991"/>
                </a:lnTo>
                <a:cubicBezTo>
                  <a:pt x="1" y="989"/>
                  <a:pt x="0" y="987"/>
                  <a:pt x="0" y="984"/>
                </a:cubicBezTo>
                <a:lnTo>
                  <a:pt x="0" y="216"/>
                </a:lnTo>
                <a:close/>
                <a:moveTo>
                  <a:pt x="48" y="984"/>
                </a:moveTo>
                <a:lnTo>
                  <a:pt x="47" y="978"/>
                </a:lnTo>
                <a:lnTo>
                  <a:pt x="53" y="998"/>
                </a:lnTo>
                <a:lnTo>
                  <a:pt x="47" y="987"/>
                </a:lnTo>
                <a:lnTo>
                  <a:pt x="66" y="1006"/>
                </a:lnTo>
                <a:lnTo>
                  <a:pt x="62" y="1003"/>
                </a:lnTo>
                <a:lnTo>
                  <a:pt x="89" y="1019"/>
                </a:lnTo>
                <a:lnTo>
                  <a:pt x="128" y="1037"/>
                </a:lnTo>
                <a:lnTo>
                  <a:pt x="178" y="1053"/>
                </a:lnTo>
                <a:lnTo>
                  <a:pt x="237" y="1069"/>
                </a:lnTo>
                <a:lnTo>
                  <a:pt x="306" y="1084"/>
                </a:lnTo>
                <a:lnTo>
                  <a:pt x="384" y="1097"/>
                </a:lnTo>
                <a:lnTo>
                  <a:pt x="470" y="1109"/>
                </a:lnTo>
                <a:lnTo>
                  <a:pt x="563" y="1120"/>
                </a:lnTo>
                <a:lnTo>
                  <a:pt x="663" y="1130"/>
                </a:lnTo>
                <a:lnTo>
                  <a:pt x="769" y="1137"/>
                </a:lnTo>
                <a:lnTo>
                  <a:pt x="996" y="1148"/>
                </a:lnTo>
                <a:lnTo>
                  <a:pt x="1240" y="1152"/>
                </a:lnTo>
                <a:lnTo>
                  <a:pt x="1484" y="1148"/>
                </a:lnTo>
                <a:lnTo>
                  <a:pt x="1713" y="1138"/>
                </a:lnTo>
                <a:lnTo>
                  <a:pt x="1818" y="1130"/>
                </a:lnTo>
                <a:lnTo>
                  <a:pt x="1918" y="1120"/>
                </a:lnTo>
                <a:lnTo>
                  <a:pt x="2011" y="1109"/>
                </a:lnTo>
                <a:lnTo>
                  <a:pt x="2097" y="1097"/>
                </a:lnTo>
                <a:lnTo>
                  <a:pt x="2173" y="1084"/>
                </a:lnTo>
                <a:lnTo>
                  <a:pt x="2242" y="1069"/>
                </a:lnTo>
                <a:lnTo>
                  <a:pt x="2302" y="1054"/>
                </a:lnTo>
                <a:lnTo>
                  <a:pt x="2352" y="1038"/>
                </a:lnTo>
                <a:lnTo>
                  <a:pt x="2389" y="1021"/>
                </a:lnTo>
                <a:lnTo>
                  <a:pt x="2419" y="1003"/>
                </a:lnTo>
                <a:lnTo>
                  <a:pt x="2414" y="1006"/>
                </a:lnTo>
                <a:lnTo>
                  <a:pt x="2433" y="987"/>
                </a:lnTo>
                <a:lnTo>
                  <a:pt x="2427" y="998"/>
                </a:lnTo>
                <a:lnTo>
                  <a:pt x="2433" y="978"/>
                </a:lnTo>
                <a:lnTo>
                  <a:pt x="2432" y="984"/>
                </a:lnTo>
                <a:lnTo>
                  <a:pt x="2432" y="216"/>
                </a:lnTo>
                <a:lnTo>
                  <a:pt x="2433" y="223"/>
                </a:lnTo>
                <a:lnTo>
                  <a:pt x="2427" y="203"/>
                </a:lnTo>
                <a:lnTo>
                  <a:pt x="2433" y="213"/>
                </a:lnTo>
                <a:lnTo>
                  <a:pt x="2414" y="194"/>
                </a:lnTo>
                <a:lnTo>
                  <a:pt x="2419" y="198"/>
                </a:lnTo>
                <a:lnTo>
                  <a:pt x="2392" y="181"/>
                </a:lnTo>
                <a:lnTo>
                  <a:pt x="2354" y="164"/>
                </a:lnTo>
                <a:lnTo>
                  <a:pt x="2304" y="148"/>
                </a:lnTo>
                <a:lnTo>
                  <a:pt x="2243" y="133"/>
                </a:lnTo>
                <a:lnTo>
                  <a:pt x="2174" y="118"/>
                </a:lnTo>
                <a:lnTo>
                  <a:pt x="2097" y="104"/>
                </a:lnTo>
                <a:lnTo>
                  <a:pt x="2012" y="92"/>
                </a:lnTo>
                <a:lnTo>
                  <a:pt x="1918" y="81"/>
                </a:lnTo>
                <a:lnTo>
                  <a:pt x="1819" y="71"/>
                </a:lnTo>
                <a:lnTo>
                  <a:pt x="1713" y="63"/>
                </a:lnTo>
                <a:lnTo>
                  <a:pt x="1485" y="52"/>
                </a:lnTo>
                <a:lnTo>
                  <a:pt x="1241" y="48"/>
                </a:lnTo>
                <a:lnTo>
                  <a:pt x="997" y="52"/>
                </a:lnTo>
                <a:lnTo>
                  <a:pt x="769" y="63"/>
                </a:lnTo>
                <a:lnTo>
                  <a:pt x="664" y="71"/>
                </a:lnTo>
                <a:lnTo>
                  <a:pt x="563" y="81"/>
                </a:lnTo>
                <a:lnTo>
                  <a:pt x="471" y="92"/>
                </a:lnTo>
                <a:lnTo>
                  <a:pt x="385" y="104"/>
                </a:lnTo>
                <a:lnTo>
                  <a:pt x="307" y="118"/>
                </a:lnTo>
                <a:lnTo>
                  <a:pt x="238" y="133"/>
                </a:lnTo>
                <a:lnTo>
                  <a:pt x="179" y="147"/>
                </a:lnTo>
                <a:lnTo>
                  <a:pt x="130" y="163"/>
                </a:lnTo>
                <a:lnTo>
                  <a:pt x="92" y="180"/>
                </a:lnTo>
                <a:lnTo>
                  <a:pt x="62" y="198"/>
                </a:lnTo>
                <a:lnTo>
                  <a:pt x="66" y="194"/>
                </a:lnTo>
                <a:lnTo>
                  <a:pt x="47" y="213"/>
                </a:lnTo>
                <a:lnTo>
                  <a:pt x="53" y="203"/>
                </a:lnTo>
                <a:lnTo>
                  <a:pt x="47" y="223"/>
                </a:lnTo>
                <a:lnTo>
                  <a:pt x="48" y="216"/>
                </a:lnTo>
                <a:lnTo>
                  <a:pt x="48" y="984"/>
                </a:lnTo>
                <a:close/>
              </a:path>
            </a:pathLst>
          </a:custGeom>
          <a:solidFill>
            <a:srgbClr val="BCA686"/>
          </a:solidFill>
          <a:ln w="0" cap="flat">
            <a:solidFill>
              <a:srgbClr val="BCA686"/>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37" name="Rectangle 31">
            <a:extLst>
              <a:ext uri="{FF2B5EF4-FFF2-40B4-BE49-F238E27FC236}">
                <a16:creationId xmlns:a16="http://schemas.microsoft.com/office/drawing/2014/main" xmlns="" id="{6724D59D-07CB-41BC-9F68-DCF6279BC193}"/>
              </a:ext>
            </a:extLst>
          </p:cNvPr>
          <p:cNvSpPr>
            <a:spLocks noChangeArrowheads="1"/>
          </p:cNvSpPr>
          <p:nvPr/>
        </p:nvSpPr>
        <p:spPr bwMode="auto">
          <a:xfrm>
            <a:off x="2399030" y="2817224"/>
            <a:ext cx="88646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&lt;edit-</a:t>
            </a:r>
            <a:r>
              <a:rPr lang="en-US" sz="1200" dirty="0" err="1">
                <a:solidFill>
                  <a:srgbClr val="000000"/>
                </a:solidFill>
                <a:latin typeface="Huawei Sans" panose="020C0503030203020204" pitchFamily="34" charset="0"/>
              </a:rPr>
              <a:t>config</a:t>
            </a:r>
            <a:r>
              <a:rPr lang="en-US" sz="1200" dirty="0">
                <a:solidFill>
                  <a:srgbClr val="000000"/>
                </a:solidFill>
                <a:latin typeface="Huawei Sans" panose="020C0503030203020204" pitchFamily="34" charset="0"/>
              </a:rPr>
              <a:t>&gt;</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42" name="Rectangle 36">
            <a:extLst>
              <a:ext uri="{FF2B5EF4-FFF2-40B4-BE49-F238E27FC236}">
                <a16:creationId xmlns:a16="http://schemas.microsoft.com/office/drawing/2014/main" xmlns="" id="{B99F523F-7E12-4DA6-9693-A92D867C4C83}"/>
              </a:ext>
            </a:extLst>
          </p:cNvPr>
          <p:cNvSpPr>
            <a:spLocks noChangeArrowheads="1"/>
          </p:cNvSpPr>
          <p:nvPr/>
        </p:nvSpPr>
        <p:spPr bwMode="auto">
          <a:xfrm>
            <a:off x="2329815" y="3000421"/>
            <a:ext cx="85279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&lt;get-</a:t>
            </a:r>
            <a:r>
              <a:rPr lang="en-US" sz="1200" dirty="0" err="1">
                <a:solidFill>
                  <a:srgbClr val="000000"/>
                </a:solidFill>
                <a:latin typeface="Huawei Sans" panose="020C0503030203020204" pitchFamily="34" charset="0"/>
              </a:rPr>
              <a:t>config</a:t>
            </a:r>
            <a:r>
              <a:rPr lang="en-US" sz="1200" dirty="0">
                <a:solidFill>
                  <a:srgbClr val="000000"/>
                </a:solidFill>
                <a:latin typeface="Huawei Sans" panose="020C0503030203020204" pitchFamily="34" charset="0"/>
              </a:rPr>
              <a:t>&gt;</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45" name="Rectangle 39">
            <a:extLst>
              <a:ext uri="{FF2B5EF4-FFF2-40B4-BE49-F238E27FC236}">
                <a16:creationId xmlns:a16="http://schemas.microsoft.com/office/drawing/2014/main" xmlns="" id="{58F751C9-BFE4-4A80-8A1C-4EFA04D826BB}"/>
              </a:ext>
            </a:extLst>
          </p:cNvPr>
          <p:cNvSpPr>
            <a:spLocks noChangeArrowheads="1"/>
          </p:cNvSpPr>
          <p:nvPr/>
        </p:nvSpPr>
        <p:spPr bwMode="auto">
          <a:xfrm>
            <a:off x="3128328" y="3000421"/>
            <a:ext cx="33823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&gt;.</a:t>
            </a:r>
            <a:r>
              <a:rPr lang="en-US" sz="1200" dirty="0" err="1">
                <a:solidFill>
                  <a:srgbClr val="000000"/>
                </a:solidFill>
                <a:latin typeface="Huawei Sans" panose="020C0503030203020204" pitchFamily="34" charset="0"/>
              </a:rPr>
              <a:t>etc</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46" name="Freeform 40">
            <a:extLst>
              <a:ext uri="{FF2B5EF4-FFF2-40B4-BE49-F238E27FC236}">
                <a16:creationId xmlns:a16="http://schemas.microsoft.com/office/drawing/2014/main" xmlns="" id="{F05A00E4-71CC-41AA-B09D-DC90602E0455}"/>
              </a:ext>
            </a:extLst>
          </p:cNvPr>
          <p:cNvSpPr>
            <a:spLocks/>
          </p:cNvSpPr>
          <p:nvPr/>
        </p:nvSpPr>
        <p:spPr bwMode="auto">
          <a:xfrm>
            <a:off x="2203401" y="3453152"/>
            <a:ext cx="1252369" cy="539750"/>
          </a:xfrm>
          <a:custGeom>
            <a:avLst/>
            <a:gdLst>
              <a:gd name="T0" fmla="*/ 0 w 2176"/>
              <a:gd name="T1" fmla="*/ 171 h 1024"/>
              <a:gd name="T2" fmla="*/ 1088 w 2176"/>
              <a:gd name="T3" fmla="*/ 0 h 1024"/>
              <a:gd name="T4" fmla="*/ 2176 w 2176"/>
              <a:gd name="T5" fmla="*/ 171 h 1024"/>
              <a:gd name="T6" fmla="*/ 2176 w 2176"/>
              <a:gd name="T7" fmla="*/ 171 h 1024"/>
              <a:gd name="T8" fmla="*/ 2176 w 2176"/>
              <a:gd name="T9" fmla="*/ 171 h 1024"/>
              <a:gd name="T10" fmla="*/ 2176 w 2176"/>
              <a:gd name="T11" fmla="*/ 854 h 1024"/>
              <a:gd name="T12" fmla="*/ 2176 w 2176"/>
              <a:gd name="T13" fmla="*/ 854 h 1024"/>
              <a:gd name="T14" fmla="*/ 1088 w 2176"/>
              <a:gd name="T15" fmla="*/ 1024 h 1024"/>
              <a:gd name="T16" fmla="*/ 0 w 2176"/>
              <a:gd name="T17" fmla="*/ 854 h 1024"/>
              <a:gd name="T18" fmla="*/ 0 w 2176"/>
              <a:gd name="T19" fmla="*/ 854 h 1024"/>
              <a:gd name="T20" fmla="*/ 0 w 2176"/>
              <a:gd name="T21" fmla="*/ 171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6" h="1024">
                <a:moveTo>
                  <a:pt x="0" y="171"/>
                </a:moveTo>
                <a:cubicBezTo>
                  <a:pt x="0" y="77"/>
                  <a:pt x="488" y="0"/>
                  <a:pt x="1088" y="0"/>
                </a:cubicBezTo>
                <a:cubicBezTo>
                  <a:pt x="1689" y="0"/>
                  <a:pt x="2176" y="77"/>
                  <a:pt x="2176" y="171"/>
                </a:cubicBezTo>
                <a:cubicBezTo>
                  <a:pt x="2176" y="171"/>
                  <a:pt x="2176" y="171"/>
                  <a:pt x="2176" y="171"/>
                </a:cubicBezTo>
                <a:lnTo>
                  <a:pt x="2176" y="171"/>
                </a:lnTo>
                <a:lnTo>
                  <a:pt x="2176" y="854"/>
                </a:lnTo>
                <a:lnTo>
                  <a:pt x="2176" y="854"/>
                </a:lnTo>
                <a:cubicBezTo>
                  <a:pt x="2176" y="948"/>
                  <a:pt x="1689" y="1024"/>
                  <a:pt x="1088" y="1024"/>
                </a:cubicBezTo>
                <a:cubicBezTo>
                  <a:pt x="488" y="1024"/>
                  <a:pt x="0" y="948"/>
                  <a:pt x="0" y="854"/>
                </a:cubicBezTo>
                <a:cubicBezTo>
                  <a:pt x="0" y="854"/>
                  <a:pt x="0" y="854"/>
                  <a:pt x="0" y="854"/>
                </a:cubicBezTo>
                <a:lnTo>
                  <a:pt x="0" y="171"/>
                </a:lnTo>
                <a:close/>
              </a:path>
            </a:pathLst>
          </a:custGeom>
          <a:solidFill>
            <a:srgbClr val="FFCC99"/>
          </a:solidFill>
          <a:ln w="0">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47" name="Freeform 41">
            <a:extLst>
              <a:ext uri="{FF2B5EF4-FFF2-40B4-BE49-F238E27FC236}">
                <a16:creationId xmlns:a16="http://schemas.microsoft.com/office/drawing/2014/main" xmlns="" id="{7B2CCC89-CED9-4A28-8FB4-1C014BAB68C7}"/>
              </a:ext>
            </a:extLst>
          </p:cNvPr>
          <p:cNvSpPr>
            <a:spLocks/>
          </p:cNvSpPr>
          <p:nvPr/>
        </p:nvSpPr>
        <p:spPr bwMode="auto">
          <a:xfrm>
            <a:off x="2196397" y="3547128"/>
            <a:ext cx="1173163" cy="107950"/>
          </a:xfrm>
          <a:custGeom>
            <a:avLst/>
            <a:gdLst>
              <a:gd name="T0" fmla="*/ 2215 w 2221"/>
              <a:gd name="T1" fmla="*/ 33 h 203"/>
              <a:gd name="T2" fmla="*/ 2194 w 2221"/>
              <a:gd name="T3" fmla="*/ 59 h 203"/>
              <a:gd name="T4" fmla="*/ 2162 w 2221"/>
              <a:gd name="T5" fmla="*/ 80 h 203"/>
              <a:gd name="T6" fmla="*/ 2123 w 2221"/>
              <a:gd name="T7" fmla="*/ 97 h 203"/>
              <a:gd name="T8" fmla="*/ 2018 w 2221"/>
              <a:gd name="T9" fmla="*/ 127 h 203"/>
              <a:gd name="T10" fmla="*/ 1883 w 2221"/>
              <a:gd name="T11" fmla="*/ 153 h 203"/>
              <a:gd name="T12" fmla="*/ 1721 w 2221"/>
              <a:gd name="T13" fmla="*/ 174 h 203"/>
              <a:gd name="T14" fmla="*/ 1331 w 2221"/>
              <a:gd name="T15" fmla="*/ 200 h 203"/>
              <a:gd name="T16" fmla="*/ 891 w 2221"/>
              <a:gd name="T17" fmla="*/ 200 h 203"/>
              <a:gd name="T18" fmla="*/ 500 w 2221"/>
              <a:gd name="T19" fmla="*/ 174 h 203"/>
              <a:gd name="T20" fmla="*/ 338 w 2221"/>
              <a:gd name="T21" fmla="*/ 153 h 203"/>
              <a:gd name="T22" fmla="*/ 203 w 2221"/>
              <a:gd name="T23" fmla="*/ 127 h 203"/>
              <a:gd name="T24" fmla="*/ 101 w 2221"/>
              <a:gd name="T25" fmla="*/ 97 h 203"/>
              <a:gd name="T26" fmla="*/ 59 w 2221"/>
              <a:gd name="T27" fmla="*/ 80 h 203"/>
              <a:gd name="T28" fmla="*/ 27 w 2221"/>
              <a:gd name="T29" fmla="*/ 59 h 203"/>
              <a:gd name="T30" fmla="*/ 6 w 2221"/>
              <a:gd name="T31" fmla="*/ 33 h 203"/>
              <a:gd name="T32" fmla="*/ 45 w 2221"/>
              <a:gd name="T33" fmla="*/ 0 h 203"/>
              <a:gd name="T34" fmla="*/ 46 w 2221"/>
              <a:gd name="T35" fmla="*/ 9 h 203"/>
              <a:gd name="T36" fmla="*/ 57 w 2221"/>
              <a:gd name="T37" fmla="*/ 22 h 203"/>
              <a:gd name="T38" fmla="*/ 80 w 2221"/>
              <a:gd name="T39" fmla="*/ 37 h 203"/>
              <a:gd name="T40" fmla="*/ 159 w 2221"/>
              <a:gd name="T41" fmla="*/ 66 h 203"/>
              <a:gd name="T42" fmla="*/ 276 w 2221"/>
              <a:gd name="T43" fmla="*/ 94 h 203"/>
              <a:gd name="T44" fmla="*/ 421 w 2221"/>
              <a:gd name="T45" fmla="*/ 117 h 203"/>
              <a:gd name="T46" fmla="*/ 689 w 2221"/>
              <a:gd name="T47" fmla="*/ 142 h 203"/>
              <a:gd name="T48" fmla="*/ 1110 w 2221"/>
              <a:gd name="T49" fmla="*/ 155 h 203"/>
              <a:gd name="T50" fmla="*/ 1532 w 2221"/>
              <a:gd name="T51" fmla="*/ 143 h 203"/>
              <a:gd name="T52" fmla="*/ 1799 w 2221"/>
              <a:gd name="T53" fmla="*/ 117 h 203"/>
              <a:gd name="T54" fmla="*/ 1945 w 2221"/>
              <a:gd name="T55" fmla="*/ 94 h 203"/>
              <a:gd name="T56" fmla="*/ 2060 w 2221"/>
              <a:gd name="T57" fmla="*/ 67 h 203"/>
              <a:gd name="T58" fmla="*/ 2140 w 2221"/>
              <a:gd name="T59" fmla="*/ 37 h 203"/>
              <a:gd name="T60" fmla="*/ 2164 w 2221"/>
              <a:gd name="T61" fmla="*/ 22 h 203"/>
              <a:gd name="T62" fmla="*/ 2175 w 2221"/>
              <a:gd name="T63" fmla="*/ 9 h 203"/>
              <a:gd name="T64" fmla="*/ 2176 w 2221"/>
              <a:gd name="T6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21" h="203">
                <a:moveTo>
                  <a:pt x="2221" y="16"/>
                </a:moveTo>
                <a:lnTo>
                  <a:pt x="2215" y="33"/>
                </a:lnTo>
                <a:cubicBezTo>
                  <a:pt x="2214" y="37"/>
                  <a:pt x="2212" y="39"/>
                  <a:pt x="2210" y="42"/>
                </a:cubicBezTo>
                <a:lnTo>
                  <a:pt x="2194" y="59"/>
                </a:lnTo>
                <a:cubicBezTo>
                  <a:pt x="2193" y="60"/>
                  <a:pt x="2191" y="62"/>
                  <a:pt x="2189" y="63"/>
                </a:cubicBezTo>
                <a:lnTo>
                  <a:pt x="2162" y="80"/>
                </a:lnTo>
                <a:cubicBezTo>
                  <a:pt x="2161" y="80"/>
                  <a:pt x="2160" y="81"/>
                  <a:pt x="2159" y="82"/>
                </a:cubicBezTo>
                <a:lnTo>
                  <a:pt x="2123" y="97"/>
                </a:lnTo>
                <a:lnTo>
                  <a:pt x="2075" y="112"/>
                </a:lnTo>
                <a:lnTo>
                  <a:pt x="2018" y="127"/>
                </a:lnTo>
                <a:lnTo>
                  <a:pt x="1956" y="141"/>
                </a:lnTo>
                <a:lnTo>
                  <a:pt x="1883" y="153"/>
                </a:lnTo>
                <a:lnTo>
                  <a:pt x="1806" y="164"/>
                </a:lnTo>
                <a:lnTo>
                  <a:pt x="1721" y="174"/>
                </a:lnTo>
                <a:lnTo>
                  <a:pt x="1537" y="190"/>
                </a:lnTo>
                <a:lnTo>
                  <a:pt x="1331" y="200"/>
                </a:lnTo>
                <a:lnTo>
                  <a:pt x="1111" y="203"/>
                </a:lnTo>
                <a:lnTo>
                  <a:pt x="891" y="200"/>
                </a:lnTo>
                <a:lnTo>
                  <a:pt x="686" y="190"/>
                </a:lnTo>
                <a:lnTo>
                  <a:pt x="500" y="174"/>
                </a:lnTo>
                <a:lnTo>
                  <a:pt x="416" y="164"/>
                </a:lnTo>
                <a:lnTo>
                  <a:pt x="338" y="153"/>
                </a:lnTo>
                <a:lnTo>
                  <a:pt x="267" y="141"/>
                </a:lnTo>
                <a:lnTo>
                  <a:pt x="203" y="127"/>
                </a:lnTo>
                <a:lnTo>
                  <a:pt x="148" y="113"/>
                </a:lnTo>
                <a:lnTo>
                  <a:pt x="101" y="97"/>
                </a:lnTo>
                <a:lnTo>
                  <a:pt x="62" y="82"/>
                </a:lnTo>
                <a:cubicBezTo>
                  <a:pt x="61" y="81"/>
                  <a:pt x="60" y="81"/>
                  <a:pt x="59" y="80"/>
                </a:cubicBezTo>
                <a:lnTo>
                  <a:pt x="32" y="63"/>
                </a:lnTo>
                <a:cubicBezTo>
                  <a:pt x="30" y="62"/>
                  <a:pt x="28" y="60"/>
                  <a:pt x="27" y="59"/>
                </a:cubicBezTo>
                <a:lnTo>
                  <a:pt x="11" y="42"/>
                </a:lnTo>
                <a:cubicBezTo>
                  <a:pt x="9" y="39"/>
                  <a:pt x="7" y="37"/>
                  <a:pt x="6" y="33"/>
                </a:cubicBezTo>
                <a:lnTo>
                  <a:pt x="0" y="16"/>
                </a:lnTo>
                <a:lnTo>
                  <a:pt x="45" y="0"/>
                </a:lnTo>
                <a:lnTo>
                  <a:pt x="51" y="17"/>
                </a:lnTo>
                <a:lnTo>
                  <a:pt x="46" y="9"/>
                </a:lnTo>
                <a:lnTo>
                  <a:pt x="62" y="26"/>
                </a:lnTo>
                <a:lnTo>
                  <a:pt x="57" y="22"/>
                </a:lnTo>
                <a:lnTo>
                  <a:pt x="84" y="39"/>
                </a:lnTo>
                <a:lnTo>
                  <a:pt x="80" y="37"/>
                </a:lnTo>
                <a:lnTo>
                  <a:pt x="116" y="52"/>
                </a:lnTo>
                <a:lnTo>
                  <a:pt x="159" y="66"/>
                </a:lnTo>
                <a:lnTo>
                  <a:pt x="214" y="80"/>
                </a:lnTo>
                <a:lnTo>
                  <a:pt x="276" y="94"/>
                </a:lnTo>
                <a:lnTo>
                  <a:pt x="345" y="106"/>
                </a:lnTo>
                <a:lnTo>
                  <a:pt x="421" y="117"/>
                </a:lnTo>
                <a:lnTo>
                  <a:pt x="505" y="127"/>
                </a:lnTo>
                <a:lnTo>
                  <a:pt x="689" y="142"/>
                </a:lnTo>
                <a:lnTo>
                  <a:pt x="892" y="152"/>
                </a:lnTo>
                <a:lnTo>
                  <a:pt x="1110" y="155"/>
                </a:lnTo>
                <a:lnTo>
                  <a:pt x="1328" y="152"/>
                </a:lnTo>
                <a:lnTo>
                  <a:pt x="1532" y="143"/>
                </a:lnTo>
                <a:lnTo>
                  <a:pt x="1716" y="127"/>
                </a:lnTo>
                <a:lnTo>
                  <a:pt x="1799" y="117"/>
                </a:lnTo>
                <a:lnTo>
                  <a:pt x="1875" y="106"/>
                </a:lnTo>
                <a:lnTo>
                  <a:pt x="1945" y="94"/>
                </a:lnTo>
                <a:lnTo>
                  <a:pt x="2007" y="80"/>
                </a:lnTo>
                <a:lnTo>
                  <a:pt x="2060" y="67"/>
                </a:lnTo>
                <a:lnTo>
                  <a:pt x="2104" y="52"/>
                </a:lnTo>
                <a:lnTo>
                  <a:pt x="2140" y="37"/>
                </a:lnTo>
                <a:lnTo>
                  <a:pt x="2137" y="39"/>
                </a:lnTo>
                <a:lnTo>
                  <a:pt x="2164" y="22"/>
                </a:lnTo>
                <a:lnTo>
                  <a:pt x="2159" y="26"/>
                </a:lnTo>
                <a:lnTo>
                  <a:pt x="2175" y="9"/>
                </a:lnTo>
                <a:lnTo>
                  <a:pt x="2170" y="17"/>
                </a:lnTo>
                <a:lnTo>
                  <a:pt x="2176" y="0"/>
                </a:lnTo>
                <a:lnTo>
                  <a:pt x="2221" y="16"/>
                </a:lnTo>
                <a:close/>
              </a:path>
            </a:pathLst>
          </a:custGeom>
          <a:solidFill>
            <a:srgbClr val="BC956F"/>
          </a:solidFill>
          <a:ln w="0" cap="flat">
            <a:solidFill>
              <a:srgbClr val="BC956F"/>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48" name="Freeform 42">
            <a:extLst>
              <a:ext uri="{FF2B5EF4-FFF2-40B4-BE49-F238E27FC236}">
                <a16:creationId xmlns:a16="http://schemas.microsoft.com/office/drawing/2014/main" xmlns="" id="{05419D68-C70E-4540-B6A1-A610A5BC0751}"/>
              </a:ext>
            </a:extLst>
          </p:cNvPr>
          <p:cNvSpPr>
            <a:spLocks noEditPoints="1"/>
          </p:cNvSpPr>
          <p:nvPr/>
        </p:nvSpPr>
        <p:spPr bwMode="auto">
          <a:xfrm>
            <a:off x="2196397" y="3448703"/>
            <a:ext cx="1270703" cy="565150"/>
          </a:xfrm>
          <a:custGeom>
            <a:avLst/>
            <a:gdLst>
              <a:gd name="T0" fmla="*/ 8 w 2224"/>
              <a:gd name="T1" fmla="*/ 170 h 1072"/>
              <a:gd name="T2" fmla="*/ 34 w 2224"/>
              <a:gd name="T3" fmla="*/ 141 h 1072"/>
              <a:gd name="T4" fmla="*/ 101 w 2224"/>
              <a:gd name="T5" fmla="*/ 107 h 1072"/>
              <a:gd name="T6" fmla="*/ 268 w 2224"/>
              <a:gd name="T7" fmla="*/ 63 h 1072"/>
              <a:gd name="T8" fmla="*/ 502 w 2224"/>
              <a:gd name="T9" fmla="*/ 30 h 1072"/>
              <a:gd name="T10" fmla="*/ 1112 w 2224"/>
              <a:gd name="T11" fmla="*/ 0 h 1072"/>
              <a:gd name="T12" fmla="*/ 1722 w 2224"/>
              <a:gd name="T13" fmla="*/ 30 h 1072"/>
              <a:gd name="T14" fmla="*/ 1956 w 2224"/>
              <a:gd name="T15" fmla="*/ 63 h 1072"/>
              <a:gd name="T16" fmla="*/ 2123 w 2224"/>
              <a:gd name="T17" fmla="*/ 107 h 1072"/>
              <a:gd name="T18" fmla="*/ 2191 w 2224"/>
              <a:gd name="T19" fmla="*/ 141 h 1072"/>
              <a:gd name="T20" fmla="*/ 2217 w 2224"/>
              <a:gd name="T21" fmla="*/ 170 h 1072"/>
              <a:gd name="T22" fmla="*/ 2224 w 2224"/>
              <a:gd name="T23" fmla="*/ 878 h 1072"/>
              <a:gd name="T24" fmla="*/ 2212 w 2224"/>
              <a:gd name="T25" fmla="*/ 912 h 1072"/>
              <a:gd name="T26" fmla="*/ 2164 w 2224"/>
              <a:gd name="T27" fmla="*/ 950 h 1072"/>
              <a:gd name="T28" fmla="*/ 2077 w 2224"/>
              <a:gd name="T29" fmla="*/ 982 h 1072"/>
              <a:gd name="T30" fmla="*/ 1885 w 2224"/>
              <a:gd name="T31" fmla="*/ 1022 h 1072"/>
              <a:gd name="T32" fmla="*/ 1539 w 2224"/>
              <a:gd name="T33" fmla="*/ 1059 h 1072"/>
              <a:gd name="T34" fmla="*/ 893 w 2224"/>
              <a:gd name="T35" fmla="*/ 1069 h 1072"/>
              <a:gd name="T36" fmla="*/ 418 w 2224"/>
              <a:gd name="T37" fmla="*/ 1033 h 1072"/>
              <a:gd name="T38" fmla="*/ 206 w 2224"/>
              <a:gd name="T39" fmla="*/ 997 h 1072"/>
              <a:gd name="T40" fmla="*/ 64 w 2224"/>
              <a:gd name="T41" fmla="*/ 952 h 1072"/>
              <a:gd name="T42" fmla="*/ 29 w 2224"/>
              <a:gd name="T43" fmla="*/ 929 h 1072"/>
              <a:gd name="T44" fmla="*/ 2 w 2224"/>
              <a:gd name="T45" fmla="*/ 886 h 1072"/>
              <a:gd name="T46" fmla="*/ 48 w 2224"/>
              <a:gd name="T47" fmla="*/ 878 h 1072"/>
              <a:gd name="T48" fmla="*/ 48 w 2224"/>
              <a:gd name="T49" fmla="*/ 879 h 1072"/>
              <a:gd name="T50" fmla="*/ 86 w 2224"/>
              <a:gd name="T51" fmla="*/ 909 h 1072"/>
              <a:gd name="T52" fmla="*/ 161 w 2224"/>
              <a:gd name="T53" fmla="*/ 936 h 1072"/>
              <a:gd name="T54" fmla="*/ 347 w 2224"/>
              <a:gd name="T55" fmla="*/ 975 h 1072"/>
              <a:gd name="T56" fmla="*/ 691 w 2224"/>
              <a:gd name="T57" fmla="*/ 1011 h 1072"/>
              <a:gd name="T58" fmla="*/ 1330 w 2224"/>
              <a:gd name="T59" fmla="*/ 1021 h 1072"/>
              <a:gd name="T60" fmla="*/ 1801 w 2224"/>
              <a:gd name="T61" fmla="*/ 986 h 1072"/>
              <a:gd name="T62" fmla="*/ 2009 w 2224"/>
              <a:gd name="T63" fmla="*/ 950 h 1072"/>
              <a:gd name="T64" fmla="*/ 2142 w 2224"/>
              <a:gd name="T65" fmla="*/ 907 h 1072"/>
              <a:gd name="T66" fmla="*/ 2161 w 2224"/>
              <a:gd name="T67" fmla="*/ 896 h 1072"/>
              <a:gd name="T68" fmla="*/ 2178 w 2224"/>
              <a:gd name="T69" fmla="*/ 870 h 1072"/>
              <a:gd name="T70" fmla="*/ 2178 w 2224"/>
              <a:gd name="T71" fmla="*/ 203 h 1072"/>
              <a:gd name="T72" fmla="*/ 2161 w 2224"/>
              <a:gd name="T73" fmla="*/ 178 h 1072"/>
              <a:gd name="T74" fmla="*/ 2142 w 2224"/>
              <a:gd name="T75" fmla="*/ 167 h 1072"/>
              <a:gd name="T76" fmla="*/ 2009 w 2224"/>
              <a:gd name="T77" fmla="*/ 124 h 1072"/>
              <a:gd name="T78" fmla="*/ 1802 w 2224"/>
              <a:gd name="T79" fmla="*/ 87 h 1072"/>
              <a:gd name="T80" fmla="*/ 1331 w 2224"/>
              <a:gd name="T81" fmla="*/ 51 h 1072"/>
              <a:gd name="T82" fmla="*/ 691 w 2224"/>
              <a:gd name="T83" fmla="*/ 62 h 1072"/>
              <a:gd name="T84" fmla="*/ 348 w 2224"/>
              <a:gd name="T85" fmla="*/ 98 h 1072"/>
              <a:gd name="T86" fmla="*/ 163 w 2224"/>
              <a:gd name="T87" fmla="*/ 137 h 1072"/>
              <a:gd name="T88" fmla="*/ 86 w 2224"/>
              <a:gd name="T89" fmla="*/ 165 h 1072"/>
              <a:gd name="T90" fmla="*/ 48 w 2224"/>
              <a:gd name="T91" fmla="*/ 195 h 1072"/>
              <a:gd name="T92" fmla="*/ 48 w 2224"/>
              <a:gd name="T93" fmla="*/ 195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24" h="1072">
                <a:moveTo>
                  <a:pt x="0" y="195"/>
                </a:moveTo>
                <a:cubicBezTo>
                  <a:pt x="0" y="193"/>
                  <a:pt x="1" y="190"/>
                  <a:pt x="2" y="187"/>
                </a:cubicBezTo>
                <a:lnTo>
                  <a:pt x="8" y="170"/>
                </a:lnTo>
                <a:cubicBezTo>
                  <a:pt x="9" y="167"/>
                  <a:pt x="11" y="164"/>
                  <a:pt x="13" y="162"/>
                </a:cubicBezTo>
                <a:lnTo>
                  <a:pt x="29" y="145"/>
                </a:lnTo>
                <a:cubicBezTo>
                  <a:pt x="30" y="144"/>
                  <a:pt x="32" y="142"/>
                  <a:pt x="34" y="141"/>
                </a:cubicBezTo>
                <a:lnTo>
                  <a:pt x="61" y="124"/>
                </a:lnTo>
                <a:cubicBezTo>
                  <a:pt x="62" y="123"/>
                  <a:pt x="63" y="123"/>
                  <a:pt x="64" y="122"/>
                </a:cubicBezTo>
                <a:lnTo>
                  <a:pt x="101" y="107"/>
                </a:lnTo>
                <a:lnTo>
                  <a:pt x="148" y="92"/>
                </a:lnTo>
                <a:lnTo>
                  <a:pt x="205" y="77"/>
                </a:lnTo>
                <a:lnTo>
                  <a:pt x="268" y="63"/>
                </a:lnTo>
                <a:lnTo>
                  <a:pt x="339" y="51"/>
                </a:lnTo>
                <a:lnTo>
                  <a:pt x="417" y="40"/>
                </a:lnTo>
                <a:lnTo>
                  <a:pt x="502" y="30"/>
                </a:lnTo>
                <a:lnTo>
                  <a:pt x="688" y="15"/>
                </a:lnTo>
                <a:lnTo>
                  <a:pt x="892" y="3"/>
                </a:lnTo>
                <a:lnTo>
                  <a:pt x="1112" y="0"/>
                </a:lnTo>
                <a:lnTo>
                  <a:pt x="1332" y="3"/>
                </a:lnTo>
                <a:lnTo>
                  <a:pt x="1538" y="14"/>
                </a:lnTo>
                <a:lnTo>
                  <a:pt x="1722" y="30"/>
                </a:lnTo>
                <a:lnTo>
                  <a:pt x="1807" y="40"/>
                </a:lnTo>
                <a:lnTo>
                  <a:pt x="1885" y="51"/>
                </a:lnTo>
                <a:lnTo>
                  <a:pt x="1956" y="63"/>
                </a:lnTo>
                <a:lnTo>
                  <a:pt x="2020" y="77"/>
                </a:lnTo>
                <a:lnTo>
                  <a:pt x="2075" y="91"/>
                </a:lnTo>
                <a:lnTo>
                  <a:pt x="2123" y="107"/>
                </a:lnTo>
                <a:lnTo>
                  <a:pt x="2161" y="122"/>
                </a:lnTo>
                <a:cubicBezTo>
                  <a:pt x="2162" y="123"/>
                  <a:pt x="2163" y="123"/>
                  <a:pt x="2164" y="124"/>
                </a:cubicBezTo>
                <a:lnTo>
                  <a:pt x="2191" y="141"/>
                </a:lnTo>
                <a:cubicBezTo>
                  <a:pt x="2193" y="142"/>
                  <a:pt x="2195" y="144"/>
                  <a:pt x="2196" y="145"/>
                </a:cubicBezTo>
                <a:lnTo>
                  <a:pt x="2212" y="162"/>
                </a:lnTo>
                <a:cubicBezTo>
                  <a:pt x="2214" y="164"/>
                  <a:pt x="2216" y="167"/>
                  <a:pt x="2217" y="170"/>
                </a:cubicBezTo>
                <a:lnTo>
                  <a:pt x="2223" y="187"/>
                </a:lnTo>
                <a:cubicBezTo>
                  <a:pt x="2224" y="190"/>
                  <a:pt x="2224" y="193"/>
                  <a:pt x="2224" y="195"/>
                </a:cubicBezTo>
                <a:lnTo>
                  <a:pt x="2224" y="878"/>
                </a:lnTo>
                <a:cubicBezTo>
                  <a:pt x="2224" y="881"/>
                  <a:pt x="2224" y="884"/>
                  <a:pt x="2223" y="886"/>
                </a:cubicBezTo>
                <a:lnTo>
                  <a:pt x="2217" y="903"/>
                </a:lnTo>
                <a:cubicBezTo>
                  <a:pt x="2216" y="907"/>
                  <a:pt x="2214" y="909"/>
                  <a:pt x="2212" y="912"/>
                </a:cubicBezTo>
                <a:lnTo>
                  <a:pt x="2196" y="929"/>
                </a:lnTo>
                <a:cubicBezTo>
                  <a:pt x="2195" y="930"/>
                  <a:pt x="2193" y="932"/>
                  <a:pt x="2191" y="933"/>
                </a:cubicBezTo>
                <a:lnTo>
                  <a:pt x="2164" y="950"/>
                </a:lnTo>
                <a:cubicBezTo>
                  <a:pt x="2163" y="950"/>
                  <a:pt x="2162" y="951"/>
                  <a:pt x="2161" y="952"/>
                </a:cubicBezTo>
                <a:lnTo>
                  <a:pt x="2125" y="967"/>
                </a:lnTo>
                <a:lnTo>
                  <a:pt x="2077" y="982"/>
                </a:lnTo>
                <a:lnTo>
                  <a:pt x="2020" y="997"/>
                </a:lnTo>
                <a:lnTo>
                  <a:pt x="1957" y="1010"/>
                </a:lnTo>
                <a:lnTo>
                  <a:pt x="1885" y="1022"/>
                </a:lnTo>
                <a:lnTo>
                  <a:pt x="1808" y="1033"/>
                </a:lnTo>
                <a:lnTo>
                  <a:pt x="1723" y="1043"/>
                </a:lnTo>
                <a:lnTo>
                  <a:pt x="1539" y="1059"/>
                </a:lnTo>
                <a:lnTo>
                  <a:pt x="1333" y="1069"/>
                </a:lnTo>
                <a:lnTo>
                  <a:pt x="1113" y="1072"/>
                </a:lnTo>
                <a:lnTo>
                  <a:pt x="893" y="1069"/>
                </a:lnTo>
                <a:lnTo>
                  <a:pt x="688" y="1059"/>
                </a:lnTo>
                <a:lnTo>
                  <a:pt x="502" y="1043"/>
                </a:lnTo>
                <a:lnTo>
                  <a:pt x="418" y="1033"/>
                </a:lnTo>
                <a:lnTo>
                  <a:pt x="340" y="1022"/>
                </a:lnTo>
                <a:lnTo>
                  <a:pt x="269" y="1010"/>
                </a:lnTo>
                <a:lnTo>
                  <a:pt x="206" y="997"/>
                </a:lnTo>
                <a:lnTo>
                  <a:pt x="150" y="983"/>
                </a:lnTo>
                <a:lnTo>
                  <a:pt x="103" y="967"/>
                </a:lnTo>
                <a:lnTo>
                  <a:pt x="64" y="952"/>
                </a:lnTo>
                <a:cubicBezTo>
                  <a:pt x="63" y="951"/>
                  <a:pt x="62" y="951"/>
                  <a:pt x="61" y="950"/>
                </a:cubicBezTo>
                <a:lnTo>
                  <a:pt x="34" y="933"/>
                </a:lnTo>
                <a:cubicBezTo>
                  <a:pt x="32" y="932"/>
                  <a:pt x="30" y="930"/>
                  <a:pt x="29" y="929"/>
                </a:cubicBezTo>
                <a:lnTo>
                  <a:pt x="13" y="912"/>
                </a:lnTo>
                <a:cubicBezTo>
                  <a:pt x="11" y="909"/>
                  <a:pt x="9" y="907"/>
                  <a:pt x="8" y="903"/>
                </a:cubicBezTo>
                <a:lnTo>
                  <a:pt x="2" y="886"/>
                </a:lnTo>
                <a:cubicBezTo>
                  <a:pt x="1" y="884"/>
                  <a:pt x="0" y="881"/>
                  <a:pt x="0" y="878"/>
                </a:cubicBezTo>
                <a:lnTo>
                  <a:pt x="0" y="195"/>
                </a:lnTo>
                <a:close/>
                <a:moveTo>
                  <a:pt x="48" y="878"/>
                </a:moveTo>
                <a:lnTo>
                  <a:pt x="47" y="870"/>
                </a:lnTo>
                <a:lnTo>
                  <a:pt x="53" y="887"/>
                </a:lnTo>
                <a:lnTo>
                  <a:pt x="48" y="879"/>
                </a:lnTo>
                <a:lnTo>
                  <a:pt x="64" y="896"/>
                </a:lnTo>
                <a:lnTo>
                  <a:pt x="59" y="892"/>
                </a:lnTo>
                <a:lnTo>
                  <a:pt x="86" y="909"/>
                </a:lnTo>
                <a:lnTo>
                  <a:pt x="82" y="907"/>
                </a:lnTo>
                <a:lnTo>
                  <a:pt x="118" y="922"/>
                </a:lnTo>
                <a:lnTo>
                  <a:pt x="161" y="936"/>
                </a:lnTo>
                <a:lnTo>
                  <a:pt x="215" y="950"/>
                </a:lnTo>
                <a:lnTo>
                  <a:pt x="278" y="963"/>
                </a:lnTo>
                <a:lnTo>
                  <a:pt x="347" y="975"/>
                </a:lnTo>
                <a:lnTo>
                  <a:pt x="423" y="986"/>
                </a:lnTo>
                <a:lnTo>
                  <a:pt x="507" y="996"/>
                </a:lnTo>
                <a:lnTo>
                  <a:pt x="691" y="1011"/>
                </a:lnTo>
                <a:lnTo>
                  <a:pt x="894" y="1021"/>
                </a:lnTo>
                <a:lnTo>
                  <a:pt x="1112" y="1024"/>
                </a:lnTo>
                <a:lnTo>
                  <a:pt x="1330" y="1021"/>
                </a:lnTo>
                <a:lnTo>
                  <a:pt x="1534" y="1012"/>
                </a:lnTo>
                <a:lnTo>
                  <a:pt x="1718" y="996"/>
                </a:lnTo>
                <a:lnTo>
                  <a:pt x="1801" y="986"/>
                </a:lnTo>
                <a:lnTo>
                  <a:pt x="1877" y="975"/>
                </a:lnTo>
                <a:lnTo>
                  <a:pt x="1948" y="963"/>
                </a:lnTo>
                <a:lnTo>
                  <a:pt x="2009" y="950"/>
                </a:lnTo>
                <a:lnTo>
                  <a:pt x="2062" y="937"/>
                </a:lnTo>
                <a:lnTo>
                  <a:pt x="2106" y="922"/>
                </a:lnTo>
                <a:lnTo>
                  <a:pt x="2142" y="907"/>
                </a:lnTo>
                <a:lnTo>
                  <a:pt x="2139" y="909"/>
                </a:lnTo>
                <a:lnTo>
                  <a:pt x="2166" y="892"/>
                </a:lnTo>
                <a:lnTo>
                  <a:pt x="2161" y="896"/>
                </a:lnTo>
                <a:lnTo>
                  <a:pt x="2177" y="879"/>
                </a:lnTo>
                <a:lnTo>
                  <a:pt x="2172" y="887"/>
                </a:lnTo>
                <a:lnTo>
                  <a:pt x="2178" y="870"/>
                </a:lnTo>
                <a:lnTo>
                  <a:pt x="2176" y="878"/>
                </a:lnTo>
                <a:lnTo>
                  <a:pt x="2176" y="195"/>
                </a:lnTo>
                <a:lnTo>
                  <a:pt x="2178" y="203"/>
                </a:lnTo>
                <a:lnTo>
                  <a:pt x="2172" y="186"/>
                </a:lnTo>
                <a:lnTo>
                  <a:pt x="2177" y="195"/>
                </a:lnTo>
                <a:lnTo>
                  <a:pt x="2161" y="178"/>
                </a:lnTo>
                <a:lnTo>
                  <a:pt x="2166" y="182"/>
                </a:lnTo>
                <a:lnTo>
                  <a:pt x="2139" y="165"/>
                </a:lnTo>
                <a:lnTo>
                  <a:pt x="2142" y="167"/>
                </a:lnTo>
                <a:lnTo>
                  <a:pt x="2108" y="152"/>
                </a:lnTo>
                <a:lnTo>
                  <a:pt x="2064" y="138"/>
                </a:lnTo>
                <a:lnTo>
                  <a:pt x="2009" y="124"/>
                </a:lnTo>
                <a:lnTo>
                  <a:pt x="1948" y="110"/>
                </a:lnTo>
                <a:lnTo>
                  <a:pt x="1878" y="98"/>
                </a:lnTo>
                <a:lnTo>
                  <a:pt x="1802" y="87"/>
                </a:lnTo>
                <a:lnTo>
                  <a:pt x="1719" y="77"/>
                </a:lnTo>
                <a:lnTo>
                  <a:pt x="1535" y="62"/>
                </a:lnTo>
                <a:lnTo>
                  <a:pt x="1331" y="51"/>
                </a:lnTo>
                <a:lnTo>
                  <a:pt x="1113" y="48"/>
                </a:lnTo>
                <a:lnTo>
                  <a:pt x="895" y="51"/>
                </a:lnTo>
                <a:lnTo>
                  <a:pt x="691" y="62"/>
                </a:lnTo>
                <a:lnTo>
                  <a:pt x="507" y="77"/>
                </a:lnTo>
                <a:lnTo>
                  <a:pt x="424" y="87"/>
                </a:lnTo>
                <a:lnTo>
                  <a:pt x="348" y="98"/>
                </a:lnTo>
                <a:lnTo>
                  <a:pt x="279" y="110"/>
                </a:lnTo>
                <a:lnTo>
                  <a:pt x="216" y="124"/>
                </a:lnTo>
                <a:lnTo>
                  <a:pt x="163" y="137"/>
                </a:lnTo>
                <a:lnTo>
                  <a:pt x="119" y="152"/>
                </a:lnTo>
                <a:lnTo>
                  <a:pt x="82" y="167"/>
                </a:lnTo>
                <a:lnTo>
                  <a:pt x="86" y="165"/>
                </a:lnTo>
                <a:lnTo>
                  <a:pt x="59" y="182"/>
                </a:lnTo>
                <a:lnTo>
                  <a:pt x="64" y="178"/>
                </a:lnTo>
                <a:lnTo>
                  <a:pt x="48" y="195"/>
                </a:lnTo>
                <a:lnTo>
                  <a:pt x="53" y="186"/>
                </a:lnTo>
                <a:lnTo>
                  <a:pt x="47" y="203"/>
                </a:lnTo>
                <a:lnTo>
                  <a:pt x="48" y="195"/>
                </a:lnTo>
                <a:lnTo>
                  <a:pt x="48" y="878"/>
                </a:lnTo>
                <a:close/>
              </a:path>
            </a:pathLst>
          </a:custGeom>
          <a:solidFill>
            <a:srgbClr val="BC956F"/>
          </a:solidFill>
          <a:ln w="0" cap="flat">
            <a:solidFill>
              <a:srgbClr val="BC956F"/>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49" name="Rectangle 43">
            <a:extLst>
              <a:ext uri="{FF2B5EF4-FFF2-40B4-BE49-F238E27FC236}">
                <a16:creationId xmlns:a16="http://schemas.microsoft.com/office/drawing/2014/main" xmlns="" id="{3433433E-6C27-496E-A034-208F9A42EE05}"/>
              </a:ext>
            </a:extLst>
          </p:cNvPr>
          <p:cNvSpPr>
            <a:spLocks noChangeArrowheads="1"/>
          </p:cNvSpPr>
          <p:nvPr/>
        </p:nvSpPr>
        <p:spPr bwMode="auto">
          <a:xfrm>
            <a:off x="2706688" y="3629678"/>
            <a:ext cx="8976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&lt;</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50" name="Rectangle 44">
            <a:extLst>
              <a:ext uri="{FF2B5EF4-FFF2-40B4-BE49-F238E27FC236}">
                <a16:creationId xmlns:a16="http://schemas.microsoft.com/office/drawing/2014/main" xmlns="" id="{794C35D8-FBF5-40B0-8F22-2F1E94A27ED4}"/>
              </a:ext>
            </a:extLst>
          </p:cNvPr>
          <p:cNvSpPr>
            <a:spLocks noChangeArrowheads="1"/>
          </p:cNvSpPr>
          <p:nvPr/>
        </p:nvSpPr>
        <p:spPr bwMode="auto">
          <a:xfrm>
            <a:off x="2782888" y="3629678"/>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err="1">
                <a:solidFill>
                  <a:srgbClr val="000000"/>
                </a:solidFill>
                <a:latin typeface="Huawei Sans" panose="020C0503030203020204" pitchFamily="34" charset="0"/>
              </a:rPr>
              <a:t>rpc</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51" name="Rectangle 45">
            <a:extLst>
              <a:ext uri="{FF2B5EF4-FFF2-40B4-BE49-F238E27FC236}">
                <a16:creationId xmlns:a16="http://schemas.microsoft.com/office/drawing/2014/main" xmlns="" id="{03EA5596-36E4-48B0-B5B9-B8C5AEE0736E}"/>
              </a:ext>
            </a:extLst>
          </p:cNvPr>
          <p:cNvSpPr>
            <a:spLocks noChangeArrowheads="1"/>
          </p:cNvSpPr>
          <p:nvPr/>
        </p:nvSpPr>
        <p:spPr bwMode="auto">
          <a:xfrm>
            <a:off x="2968625" y="3629678"/>
            <a:ext cx="8976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&gt;</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53" name="Rectangle 47">
            <a:extLst>
              <a:ext uri="{FF2B5EF4-FFF2-40B4-BE49-F238E27FC236}">
                <a16:creationId xmlns:a16="http://schemas.microsoft.com/office/drawing/2014/main" xmlns="" id="{DDA51DCD-155F-4CE1-A317-8A01C3C41E01}"/>
              </a:ext>
            </a:extLst>
          </p:cNvPr>
          <p:cNvSpPr>
            <a:spLocks noChangeArrowheads="1"/>
          </p:cNvSpPr>
          <p:nvPr/>
        </p:nvSpPr>
        <p:spPr bwMode="auto">
          <a:xfrm>
            <a:off x="2492375" y="3791226"/>
            <a:ext cx="77585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&lt;</a:t>
            </a:r>
            <a:r>
              <a:rPr lang="en-US" sz="1200" dirty="0" err="1">
                <a:solidFill>
                  <a:srgbClr val="000000"/>
                </a:solidFill>
                <a:latin typeface="Huawei Sans" panose="020C0503030203020204" pitchFamily="34" charset="0"/>
              </a:rPr>
              <a:t>rpc</a:t>
            </a:r>
            <a:r>
              <a:rPr lang="en-US" sz="1200" dirty="0">
                <a:solidFill>
                  <a:srgbClr val="000000"/>
                </a:solidFill>
                <a:latin typeface="Huawei Sans" panose="020C0503030203020204" pitchFamily="34" charset="0"/>
              </a:rPr>
              <a:t>-reply&gt;</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57" name="Freeform 51">
            <a:extLst>
              <a:ext uri="{FF2B5EF4-FFF2-40B4-BE49-F238E27FC236}">
                <a16:creationId xmlns:a16="http://schemas.microsoft.com/office/drawing/2014/main" xmlns="" id="{ED98A563-83DF-4B77-AB58-636BB71CE183}"/>
              </a:ext>
            </a:extLst>
          </p:cNvPr>
          <p:cNvSpPr>
            <a:spLocks/>
          </p:cNvSpPr>
          <p:nvPr/>
        </p:nvSpPr>
        <p:spPr bwMode="auto">
          <a:xfrm>
            <a:off x="3994149" y="3461403"/>
            <a:ext cx="1177851" cy="539750"/>
          </a:xfrm>
          <a:custGeom>
            <a:avLst/>
            <a:gdLst>
              <a:gd name="T0" fmla="*/ 0 w 2176"/>
              <a:gd name="T1" fmla="*/ 171 h 1024"/>
              <a:gd name="T2" fmla="*/ 1088 w 2176"/>
              <a:gd name="T3" fmla="*/ 0 h 1024"/>
              <a:gd name="T4" fmla="*/ 2176 w 2176"/>
              <a:gd name="T5" fmla="*/ 171 h 1024"/>
              <a:gd name="T6" fmla="*/ 2176 w 2176"/>
              <a:gd name="T7" fmla="*/ 171 h 1024"/>
              <a:gd name="T8" fmla="*/ 2176 w 2176"/>
              <a:gd name="T9" fmla="*/ 171 h 1024"/>
              <a:gd name="T10" fmla="*/ 2176 w 2176"/>
              <a:gd name="T11" fmla="*/ 854 h 1024"/>
              <a:gd name="T12" fmla="*/ 2176 w 2176"/>
              <a:gd name="T13" fmla="*/ 854 h 1024"/>
              <a:gd name="T14" fmla="*/ 1088 w 2176"/>
              <a:gd name="T15" fmla="*/ 1024 h 1024"/>
              <a:gd name="T16" fmla="*/ 0 w 2176"/>
              <a:gd name="T17" fmla="*/ 854 h 1024"/>
              <a:gd name="T18" fmla="*/ 0 w 2176"/>
              <a:gd name="T19" fmla="*/ 854 h 1024"/>
              <a:gd name="T20" fmla="*/ 0 w 2176"/>
              <a:gd name="T21" fmla="*/ 171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6" h="1024">
                <a:moveTo>
                  <a:pt x="0" y="171"/>
                </a:moveTo>
                <a:cubicBezTo>
                  <a:pt x="0" y="77"/>
                  <a:pt x="488" y="0"/>
                  <a:pt x="1088" y="0"/>
                </a:cubicBezTo>
                <a:cubicBezTo>
                  <a:pt x="1689" y="0"/>
                  <a:pt x="2176" y="77"/>
                  <a:pt x="2176" y="171"/>
                </a:cubicBezTo>
                <a:cubicBezTo>
                  <a:pt x="2176" y="171"/>
                  <a:pt x="2176" y="171"/>
                  <a:pt x="2176" y="171"/>
                </a:cubicBezTo>
                <a:lnTo>
                  <a:pt x="2176" y="171"/>
                </a:lnTo>
                <a:lnTo>
                  <a:pt x="2176" y="854"/>
                </a:lnTo>
                <a:lnTo>
                  <a:pt x="2176" y="854"/>
                </a:lnTo>
                <a:cubicBezTo>
                  <a:pt x="2176" y="948"/>
                  <a:pt x="1689" y="1024"/>
                  <a:pt x="1088" y="1024"/>
                </a:cubicBezTo>
                <a:cubicBezTo>
                  <a:pt x="488" y="1024"/>
                  <a:pt x="0" y="948"/>
                  <a:pt x="0" y="854"/>
                </a:cubicBezTo>
                <a:cubicBezTo>
                  <a:pt x="0" y="854"/>
                  <a:pt x="0" y="854"/>
                  <a:pt x="0" y="854"/>
                </a:cubicBezTo>
                <a:lnTo>
                  <a:pt x="0" y="171"/>
                </a:lnTo>
                <a:close/>
              </a:path>
            </a:pathLst>
          </a:custGeom>
          <a:solidFill>
            <a:srgbClr val="FFCC99"/>
          </a:solidFill>
          <a:ln w="0">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58" name="Freeform 52">
            <a:extLst>
              <a:ext uri="{FF2B5EF4-FFF2-40B4-BE49-F238E27FC236}">
                <a16:creationId xmlns:a16="http://schemas.microsoft.com/office/drawing/2014/main" xmlns="" id="{658F6D4E-E884-455C-9C2E-160798F42C3A}"/>
              </a:ext>
            </a:extLst>
          </p:cNvPr>
          <p:cNvSpPr>
            <a:spLocks/>
          </p:cNvSpPr>
          <p:nvPr/>
        </p:nvSpPr>
        <p:spPr bwMode="auto">
          <a:xfrm>
            <a:off x="3983038" y="3547128"/>
            <a:ext cx="1173163" cy="107950"/>
          </a:xfrm>
          <a:custGeom>
            <a:avLst/>
            <a:gdLst>
              <a:gd name="T0" fmla="*/ 2215 w 2221"/>
              <a:gd name="T1" fmla="*/ 33 h 203"/>
              <a:gd name="T2" fmla="*/ 2194 w 2221"/>
              <a:gd name="T3" fmla="*/ 59 h 203"/>
              <a:gd name="T4" fmla="*/ 2162 w 2221"/>
              <a:gd name="T5" fmla="*/ 80 h 203"/>
              <a:gd name="T6" fmla="*/ 2123 w 2221"/>
              <a:gd name="T7" fmla="*/ 97 h 203"/>
              <a:gd name="T8" fmla="*/ 2018 w 2221"/>
              <a:gd name="T9" fmla="*/ 127 h 203"/>
              <a:gd name="T10" fmla="*/ 1883 w 2221"/>
              <a:gd name="T11" fmla="*/ 153 h 203"/>
              <a:gd name="T12" fmla="*/ 1721 w 2221"/>
              <a:gd name="T13" fmla="*/ 174 h 203"/>
              <a:gd name="T14" fmla="*/ 1331 w 2221"/>
              <a:gd name="T15" fmla="*/ 200 h 203"/>
              <a:gd name="T16" fmla="*/ 891 w 2221"/>
              <a:gd name="T17" fmla="*/ 200 h 203"/>
              <a:gd name="T18" fmla="*/ 500 w 2221"/>
              <a:gd name="T19" fmla="*/ 174 h 203"/>
              <a:gd name="T20" fmla="*/ 338 w 2221"/>
              <a:gd name="T21" fmla="*/ 153 h 203"/>
              <a:gd name="T22" fmla="*/ 203 w 2221"/>
              <a:gd name="T23" fmla="*/ 127 h 203"/>
              <a:gd name="T24" fmla="*/ 101 w 2221"/>
              <a:gd name="T25" fmla="*/ 97 h 203"/>
              <a:gd name="T26" fmla="*/ 59 w 2221"/>
              <a:gd name="T27" fmla="*/ 80 h 203"/>
              <a:gd name="T28" fmla="*/ 27 w 2221"/>
              <a:gd name="T29" fmla="*/ 59 h 203"/>
              <a:gd name="T30" fmla="*/ 6 w 2221"/>
              <a:gd name="T31" fmla="*/ 33 h 203"/>
              <a:gd name="T32" fmla="*/ 45 w 2221"/>
              <a:gd name="T33" fmla="*/ 0 h 203"/>
              <a:gd name="T34" fmla="*/ 46 w 2221"/>
              <a:gd name="T35" fmla="*/ 9 h 203"/>
              <a:gd name="T36" fmla="*/ 57 w 2221"/>
              <a:gd name="T37" fmla="*/ 22 h 203"/>
              <a:gd name="T38" fmla="*/ 80 w 2221"/>
              <a:gd name="T39" fmla="*/ 37 h 203"/>
              <a:gd name="T40" fmla="*/ 159 w 2221"/>
              <a:gd name="T41" fmla="*/ 66 h 203"/>
              <a:gd name="T42" fmla="*/ 276 w 2221"/>
              <a:gd name="T43" fmla="*/ 94 h 203"/>
              <a:gd name="T44" fmla="*/ 421 w 2221"/>
              <a:gd name="T45" fmla="*/ 117 h 203"/>
              <a:gd name="T46" fmla="*/ 689 w 2221"/>
              <a:gd name="T47" fmla="*/ 142 h 203"/>
              <a:gd name="T48" fmla="*/ 1110 w 2221"/>
              <a:gd name="T49" fmla="*/ 155 h 203"/>
              <a:gd name="T50" fmla="*/ 1532 w 2221"/>
              <a:gd name="T51" fmla="*/ 143 h 203"/>
              <a:gd name="T52" fmla="*/ 1799 w 2221"/>
              <a:gd name="T53" fmla="*/ 117 h 203"/>
              <a:gd name="T54" fmla="*/ 1945 w 2221"/>
              <a:gd name="T55" fmla="*/ 94 h 203"/>
              <a:gd name="T56" fmla="*/ 2060 w 2221"/>
              <a:gd name="T57" fmla="*/ 67 h 203"/>
              <a:gd name="T58" fmla="*/ 2140 w 2221"/>
              <a:gd name="T59" fmla="*/ 37 h 203"/>
              <a:gd name="T60" fmla="*/ 2164 w 2221"/>
              <a:gd name="T61" fmla="*/ 22 h 203"/>
              <a:gd name="T62" fmla="*/ 2175 w 2221"/>
              <a:gd name="T63" fmla="*/ 9 h 203"/>
              <a:gd name="T64" fmla="*/ 2176 w 2221"/>
              <a:gd name="T6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21" h="203">
                <a:moveTo>
                  <a:pt x="2221" y="16"/>
                </a:moveTo>
                <a:lnTo>
                  <a:pt x="2215" y="33"/>
                </a:lnTo>
                <a:cubicBezTo>
                  <a:pt x="2214" y="37"/>
                  <a:pt x="2212" y="39"/>
                  <a:pt x="2210" y="42"/>
                </a:cubicBezTo>
                <a:lnTo>
                  <a:pt x="2194" y="59"/>
                </a:lnTo>
                <a:cubicBezTo>
                  <a:pt x="2193" y="60"/>
                  <a:pt x="2191" y="62"/>
                  <a:pt x="2189" y="63"/>
                </a:cubicBezTo>
                <a:lnTo>
                  <a:pt x="2162" y="80"/>
                </a:lnTo>
                <a:cubicBezTo>
                  <a:pt x="2161" y="80"/>
                  <a:pt x="2160" y="81"/>
                  <a:pt x="2159" y="82"/>
                </a:cubicBezTo>
                <a:lnTo>
                  <a:pt x="2123" y="97"/>
                </a:lnTo>
                <a:lnTo>
                  <a:pt x="2075" y="112"/>
                </a:lnTo>
                <a:lnTo>
                  <a:pt x="2018" y="127"/>
                </a:lnTo>
                <a:lnTo>
                  <a:pt x="1956" y="141"/>
                </a:lnTo>
                <a:lnTo>
                  <a:pt x="1883" y="153"/>
                </a:lnTo>
                <a:lnTo>
                  <a:pt x="1806" y="164"/>
                </a:lnTo>
                <a:lnTo>
                  <a:pt x="1721" y="174"/>
                </a:lnTo>
                <a:lnTo>
                  <a:pt x="1537" y="190"/>
                </a:lnTo>
                <a:lnTo>
                  <a:pt x="1331" y="200"/>
                </a:lnTo>
                <a:lnTo>
                  <a:pt x="1111" y="203"/>
                </a:lnTo>
                <a:lnTo>
                  <a:pt x="891" y="200"/>
                </a:lnTo>
                <a:lnTo>
                  <a:pt x="686" y="190"/>
                </a:lnTo>
                <a:lnTo>
                  <a:pt x="500" y="174"/>
                </a:lnTo>
                <a:lnTo>
                  <a:pt x="416" y="164"/>
                </a:lnTo>
                <a:lnTo>
                  <a:pt x="338" y="153"/>
                </a:lnTo>
                <a:lnTo>
                  <a:pt x="267" y="141"/>
                </a:lnTo>
                <a:lnTo>
                  <a:pt x="203" y="127"/>
                </a:lnTo>
                <a:lnTo>
                  <a:pt x="148" y="113"/>
                </a:lnTo>
                <a:lnTo>
                  <a:pt x="101" y="97"/>
                </a:lnTo>
                <a:lnTo>
                  <a:pt x="62" y="82"/>
                </a:lnTo>
                <a:cubicBezTo>
                  <a:pt x="61" y="81"/>
                  <a:pt x="60" y="81"/>
                  <a:pt x="59" y="80"/>
                </a:cubicBezTo>
                <a:lnTo>
                  <a:pt x="32" y="63"/>
                </a:lnTo>
                <a:cubicBezTo>
                  <a:pt x="30" y="62"/>
                  <a:pt x="28" y="60"/>
                  <a:pt x="27" y="59"/>
                </a:cubicBezTo>
                <a:lnTo>
                  <a:pt x="11" y="42"/>
                </a:lnTo>
                <a:cubicBezTo>
                  <a:pt x="9" y="39"/>
                  <a:pt x="7" y="37"/>
                  <a:pt x="6" y="33"/>
                </a:cubicBezTo>
                <a:lnTo>
                  <a:pt x="0" y="16"/>
                </a:lnTo>
                <a:lnTo>
                  <a:pt x="45" y="0"/>
                </a:lnTo>
                <a:lnTo>
                  <a:pt x="51" y="17"/>
                </a:lnTo>
                <a:lnTo>
                  <a:pt x="46" y="9"/>
                </a:lnTo>
                <a:lnTo>
                  <a:pt x="62" y="26"/>
                </a:lnTo>
                <a:lnTo>
                  <a:pt x="57" y="22"/>
                </a:lnTo>
                <a:lnTo>
                  <a:pt x="84" y="39"/>
                </a:lnTo>
                <a:lnTo>
                  <a:pt x="80" y="37"/>
                </a:lnTo>
                <a:lnTo>
                  <a:pt x="116" y="52"/>
                </a:lnTo>
                <a:lnTo>
                  <a:pt x="159" y="66"/>
                </a:lnTo>
                <a:lnTo>
                  <a:pt x="214" y="80"/>
                </a:lnTo>
                <a:lnTo>
                  <a:pt x="276" y="94"/>
                </a:lnTo>
                <a:lnTo>
                  <a:pt x="345" y="106"/>
                </a:lnTo>
                <a:lnTo>
                  <a:pt x="421" y="117"/>
                </a:lnTo>
                <a:lnTo>
                  <a:pt x="505" y="127"/>
                </a:lnTo>
                <a:lnTo>
                  <a:pt x="689" y="142"/>
                </a:lnTo>
                <a:lnTo>
                  <a:pt x="892" y="152"/>
                </a:lnTo>
                <a:lnTo>
                  <a:pt x="1110" y="155"/>
                </a:lnTo>
                <a:lnTo>
                  <a:pt x="1328" y="152"/>
                </a:lnTo>
                <a:lnTo>
                  <a:pt x="1532" y="143"/>
                </a:lnTo>
                <a:lnTo>
                  <a:pt x="1716" y="127"/>
                </a:lnTo>
                <a:lnTo>
                  <a:pt x="1799" y="117"/>
                </a:lnTo>
                <a:lnTo>
                  <a:pt x="1875" y="106"/>
                </a:lnTo>
                <a:lnTo>
                  <a:pt x="1945" y="94"/>
                </a:lnTo>
                <a:lnTo>
                  <a:pt x="2007" y="80"/>
                </a:lnTo>
                <a:lnTo>
                  <a:pt x="2060" y="67"/>
                </a:lnTo>
                <a:lnTo>
                  <a:pt x="2104" y="52"/>
                </a:lnTo>
                <a:lnTo>
                  <a:pt x="2140" y="37"/>
                </a:lnTo>
                <a:lnTo>
                  <a:pt x="2137" y="39"/>
                </a:lnTo>
                <a:lnTo>
                  <a:pt x="2164" y="22"/>
                </a:lnTo>
                <a:lnTo>
                  <a:pt x="2159" y="26"/>
                </a:lnTo>
                <a:lnTo>
                  <a:pt x="2175" y="9"/>
                </a:lnTo>
                <a:lnTo>
                  <a:pt x="2170" y="17"/>
                </a:lnTo>
                <a:lnTo>
                  <a:pt x="2176" y="0"/>
                </a:lnTo>
                <a:lnTo>
                  <a:pt x="2221" y="16"/>
                </a:lnTo>
                <a:close/>
              </a:path>
            </a:pathLst>
          </a:custGeom>
          <a:solidFill>
            <a:srgbClr val="BC956F"/>
          </a:solidFill>
          <a:ln w="0" cap="flat">
            <a:solidFill>
              <a:srgbClr val="BC956F"/>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59" name="Freeform 53">
            <a:extLst>
              <a:ext uri="{FF2B5EF4-FFF2-40B4-BE49-F238E27FC236}">
                <a16:creationId xmlns:a16="http://schemas.microsoft.com/office/drawing/2014/main" xmlns="" id="{020FAECE-3FED-4E5F-A696-D420F153D420}"/>
              </a:ext>
            </a:extLst>
          </p:cNvPr>
          <p:cNvSpPr>
            <a:spLocks noEditPoints="1"/>
          </p:cNvSpPr>
          <p:nvPr/>
        </p:nvSpPr>
        <p:spPr bwMode="auto">
          <a:xfrm>
            <a:off x="3981450" y="3448703"/>
            <a:ext cx="1208088" cy="565150"/>
          </a:xfrm>
          <a:custGeom>
            <a:avLst/>
            <a:gdLst>
              <a:gd name="T0" fmla="*/ 8 w 2224"/>
              <a:gd name="T1" fmla="*/ 170 h 1072"/>
              <a:gd name="T2" fmla="*/ 34 w 2224"/>
              <a:gd name="T3" fmla="*/ 141 h 1072"/>
              <a:gd name="T4" fmla="*/ 101 w 2224"/>
              <a:gd name="T5" fmla="*/ 107 h 1072"/>
              <a:gd name="T6" fmla="*/ 268 w 2224"/>
              <a:gd name="T7" fmla="*/ 63 h 1072"/>
              <a:gd name="T8" fmla="*/ 502 w 2224"/>
              <a:gd name="T9" fmla="*/ 30 h 1072"/>
              <a:gd name="T10" fmla="*/ 1112 w 2224"/>
              <a:gd name="T11" fmla="*/ 0 h 1072"/>
              <a:gd name="T12" fmla="*/ 1722 w 2224"/>
              <a:gd name="T13" fmla="*/ 30 h 1072"/>
              <a:gd name="T14" fmla="*/ 1956 w 2224"/>
              <a:gd name="T15" fmla="*/ 63 h 1072"/>
              <a:gd name="T16" fmla="*/ 2123 w 2224"/>
              <a:gd name="T17" fmla="*/ 107 h 1072"/>
              <a:gd name="T18" fmla="*/ 2191 w 2224"/>
              <a:gd name="T19" fmla="*/ 141 h 1072"/>
              <a:gd name="T20" fmla="*/ 2217 w 2224"/>
              <a:gd name="T21" fmla="*/ 170 h 1072"/>
              <a:gd name="T22" fmla="*/ 2224 w 2224"/>
              <a:gd name="T23" fmla="*/ 878 h 1072"/>
              <a:gd name="T24" fmla="*/ 2212 w 2224"/>
              <a:gd name="T25" fmla="*/ 912 h 1072"/>
              <a:gd name="T26" fmla="*/ 2164 w 2224"/>
              <a:gd name="T27" fmla="*/ 950 h 1072"/>
              <a:gd name="T28" fmla="*/ 2077 w 2224"/>
              <a:gd name="T29" fmla="*/ 982 h 1072"/>
              <a:gd name="T30" fmla="*/ 1885 w 2224"/>
              <a:gd name="T31" fmla="*/ 1022 h 1072"/>
              <a:gd name="T32" fmla="*/ 1539 w 2224"/>
              <a:gd name="T33" fmla="*/ 1059 h 1072"/>
              <a:gd name="T34" fmla="*/ 893 w 2224"/>
              <a:gd name="T35" fmla="*/ 1069 h 1072"/>
              <a:gd name="T36" fmla="*/ 418 w 2224"/>
              <a:gd name="T37" fmla="*/ 1033 h 1072"/>
              <a:gd name="T38" fmla="*/ 206 w 2224"/>
              <a:gd name="T39" fmla="*/ 997 h 1072"/>
              <a:gd name="T40" fmla="*/ 64 w 2224"/>
              <a:gd name="T41" fmla="*/ 952 h 1072"/>
              <a:gd name="T42" fmla="*/ 29 w 2224"/>
              <a:gd name="T43" fmla="*/ 929 h 1072"/>
              <a:gd name="T44" fmla="*/ 2 w 2224"/>
              <a:gd name="T45" fmla="*/ 886 h 1072"/>
              <a:gd name="T46" fmla="*/ 48 w 2224"/>
              <a:gd name="T47" fmla="*/ 878 h 1072"/>
              <a:gd name="T48" fmla="*/ 48 w 2224"/>
              <a:gd name="T49" fmla="*/ 879 h 1072"/>
              <a:gd name="T50" fmla="*/ 86 w 2224"/>
              <a:gd name="T51" fmla="*/ 909 h 1072"/>
              <a:gd name="T52" fmla="*/ 161 w 2224"/>
              <a:gd name="T53" fmla="*/ 936 h 1072"/>
              <a:gd name="T54" fmla="*/ 347 w 2224"/>
              <a:gd name="T55" fmla="*/ 975 h 1072"/>
              <a:gd name="T56" fmla="*/ 691 w 2224"/>
              <a:gd name="T57" fmla="*/ 1011 h 1072"/>
              <a:gd name="T58" fmla="*/ 1330 w 2224"/>
              <a:gd name="T59" fmla="*/ 1021 h 1072"/>
              <a:gd name="T60" fmla="*/ 1801 w 2224"/>
              <a:gd name="T61" fmla="*/ 986 h 1072"/>
              <a:gd name="T62" fmla="*/ 2009 w 2224"/>
              <a:gd name="T63" fmla="*/ 950 h 1072"/>
              <a:gd name="T64" fmla="*/ 2142 w 2224"/>
              <a:gd name="T65" fmla="*/ 907 h 1072"/>
              <a:gd name="T66" fmla="*/ 2161 w 2224"/>
              <a:gd name="T67" fmla="*/ 896 h 1072"/>
              <a:gd name="T68" fmla="*/ 2178 w 2224"/>
              <a:gd name="T69" fmla="*/ 870 h 1072"/>
              <a:gd name="T70" fmla="*/ 2178 w 2224"/>
              <a:gd name="T71" fmla="*/ 203 h 1072"/>
              <a:gd name="T72" fmla="*/ 2161 w 2224"/>
              <a:gd name="T73" fmla="*/ 178 h 1072"/>
              <a:gd name="T74" fmla="*/ 2142 w 2224"/>
              <a:gd name="T75" fmla="*/ 167 h 1072"/>
              <a:gd name="T76" fmla="*/ 2009 w 2224"/>
              <a:gd name="T77" fmla="*/ 124 h 1072"/>
              <a:gd name="T78" fmla="*/ 1802 w 2224"/>
              <a:gd name="T79" fmla="*/ 87 h 1072"/>
              <a:gd name="T80" fmla="*/ 1331 w 2224"/>
              <a:gd name="T81" fmla="*/ 51 h 1072"/>
              <a:gd name="T82" fmla="*/ 691 w 2224"/>
              <a:gd name="T83" fmla="*/ 62 h 1072"/>
              <a:gd name="T84" fmla="*/ 348 w 2224"/>
              <a:gd name="T85" fmla="*/ 98 h 1072"/>
              <a:gd name="T86" fmla="*/ 163 w 2224"/>
              <a:gd name="T87" fmla="*/ 137 h 1072"/>
              <a:gd name="T88" fmla="*/ 86 w 2224"/>
              <a:gd name="T89" fmla="*/ 165 h 1072"/>
              <a:gd name="T90" fmla="*/ 48 w 2224"/>
              <a:gd name="T91" fmla="*/ 195 h 1072"/>
              <a:gd name="T92" fmla="*/ 48 w 2224"/>
              <a:gd name="T93" fmla="*/ 195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24" h="1072">
                <a:moveTo>
                  <a:pt x="0" y="195"/>
                </a:moveTo>
                <a:cubicBezTo>
                  <a:pt x="0" y="193"/>
                  <a:pt x="1" y="190"/>
                  <a:pt x="2" y="187"/>
                </a:cubicBezTo>
                <a:lnTo>
                  <a:pt x="8" y="170"/>
                </a:lnTo>
                <a:cubicBezTo>
                  <a:pt x="9" y="167"/>
                  <a:pt x="11" y="164"/>
                  <a:pt x="13" y="162"/>
                </a:cubicBezTo>
                <a:lnTo>
                  <a:pt x="29" y="145"/>
                </a:lnTo>
                <a:cubicBezTo>
                  <a:pt x="30" y="144"/>
                  <a:pt x="32" y="142"/>
                  <a:pt x="34" y="141"/>
                </a:cubicBezTo>
                <a:lnTo>
                  <a:pt x="61" y="124"/>
                </a:lnTo>
                <a:cubicBezTo>
                  <a:pt x="62" y="123"/>
                  <a:pt x="63" y="123"/>
                  <a:pt x="64" y="122"/>
                </a:cubicBezTo>
                <a:lnTo>
                  <a:pt x="101" y="107"/>
                </a:lnTo>
                <a:lnTo>
                  <a:pt x="148" y="92"/>
                </a:lnTo>
                <a:lnTo>
                  <a:pt x="205" y="77"/>
                </a:lnTo>
                <a:lnTo>
                  <a:pt x="268" y="63"/>
                </a:lnTo>
                <a:lnTo>
                  <a:pt x="339" y="51"/>
                </a:lnTo>
                <a:lnTo>
                  <a:pt x="417" y="40"/>
                </a:lnTo>
                <a:lnTo>
                  <a:pt x="502" y="30"/>
                </a:lnTo>
                <a:lnTo>
                  <a:pt x="688" y="15"/>
                </a:lnTo>
                <a:lnTo>
                  <a:pt x="892" y="3"/>
                </a:lnTo>
                <a:lnTo>
                  <a:pt x="1112" y="0"/>
                </a:lnTo>
                <a:lnTo>
                  <a:pt x="1332" y="3"/>
                </a:lnTo>
                <a:lnTo>
                  <a:pt x="1538" y="14"/>
                </a:lnTo>
                <a:lnTo>
                  <a:pt x="1722" y="30"/>
                </a:lnTo>
                <a:lnTo>
                  <a:pt x="1807" y="40"/>
                </a:lnTo>
                <a:lnTo>
                  <a:pt x="1885" y="51"/>
                </a:lnTo>
                <a:lnTo>
                  <a:pt x="1956" y="63"/>
                </a:lnTo>
                <a:lnTo>
                  <a:pt x="2020" y="77"/>
                </a:lnTo>
                <a:lnTo>
                  <a:pt x="2075" y="91"/>
                </a:lnTo>
                <a:lnTo>
                  <a:pt x="2123" y="107"/>
                </a:lnTo>
                <a:lnTo>
                  <a:pt x="2161" y="122"/>
                </a:lnTo>
                <a:cubicBezTo>
                  <a:pt x="2162" y="123"/>
                  <a:pt x="2163" y="123"/>
                  <a:pt x="2164" y="124"/>
                </a:cubicBezTo>
                <a:lnTo>
                  <a:pt x="2191" y="141"/>
                </a:lnTo>
                <a:cubicBezTo>
                  <a:pt x="2193" y="142"/>
                  <a:pt x="2195" y="144"/>
                  <a:pt x="2196" y="145"/>
                </a:cubicBezTo>
                <a:lnTo>
                  <a:pt x="2212" y="162"/>
                </a:lnTo>
                <a:cubicBezTo>
                  <a:pt x="2214" y="164"/>
                  <a:pt x="2216" y="167"/>
                  <a:pt x="2217" y="170"/>
                </a:cubicBezTo>
                <a:lnTo>
                  <a:pt x="2223" y="187"/>
                </a:lnTo>
                <a:cubicBezTo>
                  <a:pt x="2224" y="190"/>
                  <a:pt x="2224" y="193"/>
                  <a:pt x="2224" y="195"/>
                </a:cubicBezTo>
                <a:lnTo>
                  <a:pt x="2224" y="878"/>
                </a:lnTo>
                <a:cubicBezTo>
                  <a:pt x="2224" y="881"/>
                  <a:pt x="2224" y="884"/>
                  <a:pt x="2223" y="886"/>
                </a:cubicBezTo>
                <a:lnTo>
                  <a:pt x="2217" y="903"/>
                </a:lnTo>
                <a:cubicBezTo>
                  <a:pt x="2216" y="907"/>
                  <a:pt x="2214" y="909"/>
                  <a:pt x="2212" y="912"/>
                </a:cubicBezTo>
                <a:lnTo>
                  <a:pt x="2196" y="929"/>
                </a:lnTo>
                <a:cubicBezTo>
                  <a:pt x="2195" y="930"/>
                  <a:pt x="2193" y="932"/>
                  <a:pt x="2191" y="933"/>
                </a:cubicBezTo>
                <a:lnTo>
                  <a:pt x="2164" y="950"/>
                </a:lnTo>
                <a:cubicBezTo>
                  <a:pt x="2163" y="950"/>
                  <a:pt x="2162" y="951"/>
                  <a:pt x="2161" y="952"/>
                </a:cubicBezTo>
                <a:lnTo>
                  <a:pt x="2125" y="967"/>
                </a:lnTo>
                <a:lnTo>
                  <a:pt x="2077" y="982"/>
                </a:lnTo>
                <a:lnTo>
                  <a:pt x="2020" y="997"/>
                </a:lnTo>
                <a:lnTo>
                  <a:pt x="1957" y="1010"/>
                </a:lnTo>
                <a:lnTo>
                  <a:pt x="1885" y="1022"/>
                </a:lnTo>
                <a:lnTo>
                  <a:pt x="1808" y="1033"/>
                </a:lnTo>
                <a:lnTo>
                  <a:pt x="1723" y="1043"/>
                </a:lnTo>
                <a:lnTo>
                  <a:pt x="1539" y="1059"/>
                </a:lnTo>
                <a:lnTo>
                  <a:pt x="1333" y="1069"/>
                </a:lnTo>
                <a:lnTo>
                  <a:pt x="1113" y="1072"/>
                </a:lnTo>
                <a:lnTo>
                  <a:pt x="893" y="1069"/>
                </a:lnTo>
                <a:lnTo>
                  <a:pt x="688" y="1059"/>
                </a:lnTo>
                <a:lnTo>
                  <a:pt x="502" y="1043"/>
                </a:lnTo>
                <a:lnTo>
                  <a:pt x="418" y="1033"/>
                </a:lnTo>
                <a:lnTo>
                  <a:pt x="340" y="1022"/>
                </a:lnTo>
                <a:lnTo>
                  <a:pt x="269" y="1010"/>
                </a:lnTo>
                <a:lnTo>
                  <a:pt x="206" y="997"/>
                </a:lnTo>
                <a:lnTo>
                  <a:pt x="150" y="983"/>
                </a:lnTo>
                <a:lnTo>
                  <a:pt x="103" y="967"/>
                </a:lnTo>
                <a:lnTo>
                  <a:pt x="64" y="952"/>
                </a:lnTo>
                <a:cubicBezTo>
                  <a:pt x="63" y="951"/>
                  <a:pt x="62" y="951"/>
                  <a:pt x="61" y="950"/>
                </a:cubicBezTo>
                <a:lnTo>
                  <a:pt x="34" y="933"/>
                </a:lnTo>
                <a:cubicBezTo>
                  <a:pt x="32" y="932"/>
                  <a:pt x="30" y="930"/>
                  <a:pt x="29" y="929"/>
                </a:cubicBezTo>
                <a:lnTo>
                  <a:pt x="13" y="912"/>
                </a:lnTo>
                <a:cubicBezTo>
                  <a:pt x="11" y="909"/>
                  <a:pt x="9" y="907"/>
                  <a:pt x="8" y="903"/>
                </a:cubicBezTo>
                <a:lnTo>
                  <a:pt x="2" y="886"/>
                </a:lnTo>
                <a:cubicBezTo>
                  <a:pt x="1" y="884"/>
                  <a:pt x="0" y="881"/>
                  <a:pt x="0" y="878"/>
                </a:cubicBezTo>
                <a:lnTo>
                  <a:pt x="0" y="195"/>
                </a:lnTo>
                <a:close/>
                <a:moveTo>
                  <a:pt x="48" y="878"/>
                </a:moveTo>
                <a:lnTo>
                  <a:pt x="47" y="870"/>
                </a:lnTo>
                <a:lnTo>
                  <a:pt x="53" y="887"/>
                </a:lnTo>
                <a:lnTo>
                  <a:pt x="48" y="879"/>
                </a:lnTo>
                <a:lnTo>
                  <a:pt x="64" y="896"/>
                </a:lnTo>
                <a:lnTo>
                  <a:pt x="59" y="892"/>
                </a:lnTo>
                <a:lnTo>
                  <a:pt x="86" y="909"/>
                </a:lnTo>
                <a:lnTo>
                  <a:pt x="82" y="907"/>
                </a:lnTo>
                <a:lnTo>
                  <a:pt x="118" y="922"/>
                </a:lnTo>
                <a:lnTo>
                  <a:pt x="161" y="936"/>
                </a:lnTo>
                <a:lnTo>
                  <a:pt x="215" y="950"/>
                </a:lnTo>
                <a:lnTo>
                  <a:pt x="278" y="963"/>
                </a:lnTo>
                <a:lnTo>
                  <a:pt x="347" y="975"/>
                </a:lnTo>
                <a:lnTo>
                  <a:pt x="423" y="986"/>
                </a:lnTo>
                <a:lnTo>
                  <a:pt x="507" y="996"/>
                </a:lnTo>
                <a:lnTo>
                  <a:pt x="691" y="1011"/>
                </a:lnTo>
                <a:lnTo>
                  <a:pt x="894" y="1021"/>
                </a:lnTo>
                <a:lnTo>
                  <a:pt x="1112" y="1024"/>
                </a:lnTo>
                <a:lnTo>
                  <a:pt x="1330" y="1021"/>
                </a:lnTo>
                <a:lnTo>
                  <a:pt x="1534" y="1012"/>
                </a:lnTo>
                <a:lnTo>
                  <a:pt x="1718" y="996"/>
                </a:lnTo>
                <a:lnTo>
                  <a:pt x="1801" y="986"/>
                </a:lnTo>
                <a:lnTo>
                  <a:pt x="1877" y="975"/>
                </a:lnTo>
                <a:lnTo>
                  <a:pt x="1948" y="963"/>
                </a:lnTo>
                <a:lnTo>
                  <a:pt x="2009" y="950"/>
                </a:lnTo>
                <a:lnTo>
                  <a:pt x="2062" y="937"/>
                </a:lnTo>
                <a:lnTo>
                  <a:pt x="2106" y="922"/>
                </a:lnTo>
                <a:lnTo>
                  <a:pt x="2142" y="907"/>
                </a:lnTo>
                <a:lnTo>
                  <a:pt x="2139" y="909"/>
                </a:lnTo>
                <a:lnTo>
                  <a:pt x="2166" y="892"/>
                </a:lnTo>
                <a:lnTo>
                  <a:pt x="2161" y="896"/>
                </a:lnTo>
                <a:lnTo>
                  <a:pt x="2177" y="879"/>
                </a:lnTo>
                <a:lnTo>
                  <a:pt x="2172" y="887"/>
                </a:lnTo>
                <a:lnTo>
                  <a:pt x="2178" y="870"/>
                </a:lnTo>
                <a:lnTo>
                  <a:pt x="2176" y="878"/>
                </a:lnTo>
                <a:lnTo>
                  <a:pt x="2176" y="195"/>
                </a:lnTo>
                <a:lnTo>
                  <a:pt x="2178" y="203"/>
                </a:lnTo>
                <a:lnTo>
                  <a:pt x="2172" y="186"/>
                </a:lnTo>
                <a:lnTo>
                  <a:pt x="2177" y="195"/>
                </a:lnTo>
                <a:lnTo>
                  <a:pt x="2161" y="178"/>
                </a:lnTo>
                <a:lnTo>
                  <a:pt x="2166" y="182"/>
                </a:lnTo>
                <a:lnTo>
                  <a:pt x="2139" y="165"/>
                </a:lnTo>
                <a:lnTo>
                  <a:pt x="2142" y="167"/>
                </a:lnTo>
                <a:lnTo>
                  <a:pt x="2108" y="152"/>
                </a:lnTo>
                <a:lnTo>
                  <a:pt x="2064" y="138"/>
                </a:lnTo>
                <a:lnTo>
                  <a:pt x="2009" y="124"/>
                </a:lnTo>
                <a:lnTo>
                  <a:pt x="1948" y="110"/>
                </a:lnTo>
                <a:lnTo>
                  <a:pt x="1878" y="98"/>
                </a:lnTo>
                <a:lnTo>
                  <a:pt x="1802" y="87"/>
                </a:lnTo>
                <a:lnTo>
                  <a:pt x="1719" y="77"/>
                </a:lnTo>
                <a:lnTo>
                  <a:pt x="1535" y="62"/>
                </a:lnTo>
                <a:lnTo>
                  <a:pt x="1331" y="51"/>
                </a:lnTo>
                <a:lnTo>
                  <a:pt x="1113" y="48"/>
                </a:lnTo>
                <a:lnTo>
                  <a:pt x="895" y="51"/>
                </a:lnTo>
                <a:lnTo>
                  <a:pt x="691" y="62"/>
                </a:lnTo>
                <a:lnTo>
                  <a:pt x="507" y="77"/>
                </a:lnTo>
                <a:lnTo>
                  <a:pt x="424" y="87"/>
                </a:lnTo>
                <a:lnTo>
                  <a:pt x="348" y="98"/>
                </a:lnTo>
                <a:lnTo>
                  <a:pt x="279" y="110"/>
                </a:lnTo>
                <a:lnTo>
                  <a:pt x="216" y="124"/>
                </a:lnTo>
                <a:lnTo>
                  <a:pt x="163" y="137"/>
                </a:lnTo>
                <a:lnTo>
                  <a:pt x="119" y="152"/>
                </a:lnTo>
                <a:lnTo>
                  <a:pt x="82" y="167"/>
                </a:lnTo>
                <a:lnTo>
                  <a:pt x="86" y="165"/>
                </a:lnTo>
                <a:lnTo>
                  <a:pt x="59" y="182"/>
                </a:lnTo>
                <a:lnTo>
                  <a:pt x="64" y="178"/>
                </a:lnTo>
                <a:lnTo>
                  <a:pt x="48" y="195"/>
                </a:lnTo>
                <a:lnTo>
                  <a:pt x="53" y="186"/>
                </a:lnTo>
                <a:lnTo>
                  <a:pt x="47" y="203"/>
                </a:lnTo>
                <a:lnTo>
                  <a:pt x="48" y="195"/>
                </a:lnTo>
                <a:lnTo>
                  <a:pt x="48" y="878"/>
                </a:lnTo>
                <a:close/>
              </a:path>
            </a:pathLst>
          </a:custGeom>
          <a:solidFill>
            <a:srgbClr val="BC956F"/>
          </a:solidFill>
          <a:ln w="0" cap="flat">
            <a:solidFill>
              <a:srgbClr val="BC956F"/>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60" name="Rectangle 54">
            <a:extLst>
              <a:ext uri="{FF2B5EF4-FFF2-40B4-BE49-F238E27FC236}">
                <a16:creationId xmlns:a16="http://schemas.microsoft.com/office/drawing/2014/main" xmlns="" id="{A733BCEB-5CE2-4F79-A26F-F630F4FD5829}"/>
              </a:ext>
            </a:extLst>
          </p:cNvPr>
          <p:cNvSpPr>
            <a:spLocks noChangeArrowheads="1"/>
          </p:cNvSpPr>
          <p:nvPr/>
        </p:nvSpPr>
        <p:spPr bwMode="auto">
          <a:xfrm>
            <a:off x="4133850" y="3715403"/>
            <a:ext cx="91210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&lt;notification&gt;</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62" name="Freeform 56">
            <a:extLst>
              <a:ext uri="{FF2B5EF4-FFF2-40B4-BE49-F238E27FC236}">
                <a16:creationId xmlns:a16="http://schemas.microsoft.com/office/drawing/2014/main" xmlns="" id="{537ABBC7-5879-4C3B-B209-22C55FEE3E70}"/>
              </a:ext>
            </a:extLst>
          </p:cNvPr>
          <p:cNvSpPr>
            <a:spLocks/>
          </p:cNvSpPr>
          <p:nvPr/>
        </p:nvSpPr>
        <p:spPr bwMode="auto">
          <a:xfrm>
            <a:off x="2430640" y="4288491"/>
            <a:ext cx="628015" cy="320675"/>
          </a:xfrm>
          <a:custGeom>
            <a:avLst/>
            <a:gdLst>
              <a:gd name="T0" fmla="*/ 0 w 1088"/>
              <a:gd name="T1" fmla="*/ 102 h 608"/>
              <a:gd name="T2" fmla="*/ 544 w 1088"/>
              <a:gd name="T3" fmla="*/ 0 h 608"/>
              <a:gd name="T4" fmla="*/ 1088 w 1088"/>
              <a:gd name="T5" fmla="*/ 102 h 608"/>
              <a:gd name="T6" fmla="*/ 1088 w 1088"/>
              <a:gd name="T7" fmla="*/ 102 h 608"/>
              <a:gd name="T8" fmla="*/ 1088 w 1088"/>
              <a:gd name="T9" fmla="*/ 102 h 608"/>
              <a:gd name="T10" fmla="*/ 1088 w 1088"/>
              <a:gd name="T11" fmla="*/ 507 h 608"/>
              <a:gd name="T12" fmla="*/ 1088 w 1088"/>
              <a:gd name="T13" fmla="*/ 507 h 608"/>
              <a:gd name="T14" fmla="*/ 544 w 1088"/>
              <a:gd name="T15" fmla="*/ 608 h 608"/>
              <a:gd name="T16" fmla="*/ 0 w 1088"/>
              <a:gd name="T17" fmla="*/ 507 h 608"/>
              <a:gd name="T18" fmla="*/ 0 w 1088"/>
              <a:gd name="T19" fmla="*/ 507 h 608"/>
              <a:gd name="T20" fmla="*/ 0 w 1088"/>
              <a:gd name="T21" fmla="*/ 102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8" h="608">
                <a:moveTo>
                  <a:pt x="0" y="102"/>
                </a:moveTo>
                <a:cubicBezTo>
                  <a:pt x="0" y="46"/>
                  <a:pt x="244" y="0"/>
                  <a:pt x="544" y="0"/>
                </a:cubicBezTo>
                <a:cubicBezTo>
                  <a:pt x="845" y="0"/>
                  <a:pt x="1088" y="46"/>
                  <a:pt x="1088" y="102"/>
                </a:cubicBezTo>
                <a:cubicBezTo>
                  <a:pt x="1088" y="102"/>
                  <a:pt x="1088" y="102"/>
                  <a:pt x="1088" y="102"/>
                </a:cubicBezTo>
                <a:lnTo>
                  <a:pt x="1088" y="102"/>
                </a:lnTo>
                <a:lnTo>
                  <a:pt x="1088" y="507"/>
                </a:lnTo>
                <a:lnTo>
                  <a:pt x="1088" y="507"/>
                </a:lnTo>
                <a:cubicBezTo>
                  <a:pt x="1088" y="563"/>
                  <a:pt x="845" y="608"/>
                  <a:pt x="544" y="608"/>
                </a:cubicBezTo>
                <a:cubicBezTo>
                  <a:pt x="244" y="608"/>
                  <a:pt x="0" y="563"/>
                  <a:pt x="0" y="507"/>
                </a:cubicBezTo>
                <a:cubicBezTo>
                  <a:pt x="0" y="507"/>
                  <a:pt x="0" y="507"/>
                  <a:pt x="0" y="507"/>
                </a:cubicBezTo>
                <a:lnTo>
                  <a:pt x="0" y="102"/>
                </a:lnTo>
                <a:close/>
              </a:path>
            </a:pathLst>
          </a:custGeom>
          <a:solidFill>
            <a:srgbClr val="E7B98A"/>
          </a:solidFill>
          <a:ln w="0">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63" name="Freeform 57">
            <a:extLst>
              <a:ext uri="{FF2B5EF4-FFF2-40B4-BE49-F238E27FC236}">
                <a16:creationId xmlns:a16="http://schemas.microsoft.com/office/drawing/2014/main" xmlns="" id="{52A3722E-9B75-4078-B76C-1A960BA9DE02}"/>
              </a:ext>
            </a:extLst>
          </p:cNvPr>
          <p:cNvSpPr>
            <a:spLocks/>
          </p:cNvSpPr>
          <p:nvPr/>
        </p:nvSpPr>
        <p:spPr bwMode="auto">
          <a:xfrm>
            <a:off x="2419528" y="4337703"/>
            <a:ext cx="595313" cy="71437"/>
          </a:xfrm>
          <a:custGeom>
            <a:avLst/>
            <a:gdLst>
              <a:gd name="T0" fmla="*/ 1130 w 1130"/>
              <a:gd name="T1" fmla="*/ 23 h 136"/>
              <a:gd name="T2" fmla="*/ 1119 w 1130"/>
              <a:gd name="T3" fmla="*/ 43 h 136"/>
              <a:gd name="T4" fmla="*/ 1111 w 1130"/>
              <a:gd name="T5" fmla="*/ 52 h 136"/>
              <a:gd name="T6" fmla="*/ 1079 w 1130"/>
              <a:gd name="T7" fmla="*/ 71 h 136"/>
              <a:gd name="T8" fmla="*/ 1075 w 1130"/>
              <a:gd name="T9" fmla="*/ 73 h 136"/>
              <a:gd name="T10" fmla="*/ 1025 w 1130"/>
              <a:gd name="T11" fmla="*/ 91 h 136"/>
              <a:gd name="T12" fmla="*/ 956 w 1130"/>
              <a:gd name="T13" fmla="*/ 107 h 136"/>
              <a:gd name="T14" fmla="*/ 873 w 1130"/>
              <a:gd name="T15" fmla="*/ 119 h 136"/>
              <a:gd name="T16" fmla="*/ 780 w 1130"/>
              <a:gd name="T17" fmla="*/ 128 h 136"/>
              <a:gd name="T18" fmla="*/ 677 w 1130"/>
              <a:gd name="T19" fmla="*/ 134 h 136"/>
              <a:gd name="T20" fmla="*/ 566 w 1130"/>
              <a:gd name="T21" fmla="*/ 136 h 136"/>
              <a:gd name="T22" fmla="*/ 455 w 1130"/>
              <a:gd name="T23" fmla="*/ 134 h 136"/>
              <a:gd name="T24" fmla="*/ 352 w 1130"/>
              <a:gd name="T25" fmla="*/ 128 h 136"/>
              <a:gd name="T26" fmla="*/ 259 w 1130"/>
              <a:gd name="T27" fmla="*/ 119 h 136"/>
              <a:gd name="T28" fmla="*/ 178 w 1130"/>
              <a:gd name="T29" fmla="*/ 107 h 136"/>
              <a:gd name="T30" fmla="*/ 109 w 1130"/>
              <a:gd name="T31" fmla="*/ 92 h 136"/>
              <a:gd name="T32" fmla="*/ 56 w 1130"/>
              <a:gd name="T33" fmla="*/ 73 h 136"/>
              <a:gd name="T34" fmla="*/ 52 w 1130"/>
              <a:gd name="T35" fmla="*/ 71 h 136"/>
              <a:gd name="T36" fmla="*/ 20 w 1130"/>
              <a:gd name="T37" fmla="*/ 52 h 136"/>
              <a:gd name="T38" fmla="*/ 11 w 1130"/>
              <a:gd name="T39" fmla="*/ 43 h 136"/>
              <a:gd name="T40" fmla="*/ 0 w 1130"/>
              <a:gd name="T41" fmla="*/ 23 h 136"/>
              <a:gd name="T42" fmla="*/ 42 w 1130"/>
              <a:gd name="T43" fmla="*/ 0 h 136"/>
              <a:gd name="T44" fmla="*/ 53 w 1130"/>
              <a:gd name="T45" fmla="*/ 20 h 136"/>
              <a:gd name="T46" fmla="*/ 45 w 1130"/>
              <a:gd name="T47" fmla="*/ 11 h 136"/>
              <a:gd name="T48" fmla="*/ 77 w 1130"/>
              <a:gd name="T49" fmla="*/ 30 h 136"/>
              <a:gd name="T50" fmla="*/ 73 w 1130"/>
              <a:gd name="T51" fmla="*/ 28 h 136"/>
              <a:gd name="T52" fmla="*/ 120 w 1130"/>
              <a:gd name="T53" fmla="*/ 45 h 136"/>
              <a:gd name="T54" fmla="*/ 185 w 1130"/>
              <a:gd name="T55" fmla="*/ 60 h 136"/>
              <a:gd name="T56" fmla="*/ 264 w 1130"/>
              <a:gd name="T57" fmla="*/ 72 h 136"/>
              <a:gd name="T58" fmla="*/ 355 w 1130"/>
              <a:gd name="T59" fmla="*/ 81 h 136"/>
              <a:gd name="T60" fmla="*/ 456 w 1130"/>
              <a:gd name="T61" fmla="*/ 86 h 136"/>
              <a:gd name="T62" fmla="*/ 565 w 1130"/>
              <a:gd name="T63" fmla="*/ 88 h 136"/>
              <a:gd name="T64" fmla="*/ 674 w 1130"/>
              <a:gd name="T65" fmla="*/ 87 h 136"/>
              <a:gd name="T66" fmla="*/ 775 w 1130"/>
              <a:gd name="T67" fmla="*/ 81 h 136"/>
              <a:gd name="T68" fmla="*/ 866 w 1130"/>
              <a:gd name="T69" fmla="*/ 72 h 136"/>
              <a:gd name="T70" fmla="*/ 945 w 1130"/>
              <a:gd name="T71" fmla="*/ 60 h 136"/>
              <a:gd name="T72" fmla="*/ 1008 w 1130"/>
              <a:gd name="T73" fmla="*/ 46 h 136"/>
              <a:gd name="T74" fmla="*/ 1058 w 1130"/>
              <a:gd name="T75" fmla="*/ 28 h 136"/>
              <a:gd name="T76" fmla="*/ 1054 w 1130"/>
              <a:gd name="T77" fmla="*/ 30 h 136"/>
              <a:gd name="T78" fmla="*/ 1086 w 1130"/>
              <a:gd name="T79" fmla="*/ 11 h 136"/>
              <a:gd name="T80" fmla="*/ 1077 w 1130"/>
              <a:gd name="T81" fmla="*/ 20 h 136"/>
              <a:gd name="T82" fmla="*/ 1088 w 1130"/>
              <a:gd name="T83" fmla="*/ 0 h 136"/>
              <a:gd name="T84" fmla="*/ 1130 w 1130"/>
              <a:gd name="T85"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30" h="136">
                <a:moveTo>
                  <a:pt x="1130" y="23"/>
                </a:moveTo>
                <a:lnTo>
                  <a:pt x="1119" y="43"/>
                </a:lnTo>
                <a:cubicBezTo>
                  <a:pt x="1117" y="47"/>
                  <a:pt x="1114" y="50"/>
                  <a:pt x="1111" y="52"/>
                </a:cubicBezTo>
                <a:lnTo>
                  <a:pt x="1079" y="71"/>
                </a:lnTo>
                <a:cubicBezTo>
                  <a:pt x="1077" y="72"/>
                  <a:pt x="1076" y="73"/>
                  <a:pt x="1075" y="73"/>
                </a:cubicBezTo>
                <a:lnTo>
                  <a:pt x="1025" y="91"/>
                </a:lnTo>
                <a:lnTo>
                  <a:pt x="956" y="107"/>
                </a:lnTo>
                <a:lnTo>
                  <a:pt x="873" y="119"/>
                </a:lnTo>
                <a:lnTo>
                  <a:pt x="780" y="128"/>
                </a:lnTo>
                <a:lnTo>
                  <a:pt x="677" y="134"/>
                </a:lnTo>
                <a:lnTo>
                  <a:pt x="566" y="136"/>
                </a:lnTo>
                <a:lnTo>
                  <a:pt x="455" y="134"/>
                </a:lnTo>
                <a:lnTo>
                  <a:pt x="352" y="128"/>
                </a:lnTo>
                <a:lnTo>
                  <a:pt x="259" y="119"/>
                </a:lnTo>
                <a:lnTo>
                  <a:pt x="178" y="107"/>
                </a:lnTo>
                <a:lnTo>
                  <a:pt x="109" y="92"/>
                </a:lnTo>
                <a:lnTo>
                  <a:pt x="56" y="73"/>
                </a:lnTo>
                <a:cubicBezTo>
                  <a:pt x="55" y="73"/>
                  <a:pt x="54" y="72"/>
                  <a:pt x="52" y="71"/>
                </a:cubicBezTo>
                <a:lnTo>
                  <a:pt x="20" y="52"/>
                </a:lnTo>
                <a:cubicBezTo>
                  <a:pt x="17" y="50"/>
                  <a:pt x="14" y="47"/>
                  <a:pt x="11" y="43"/>
                </a:cubicBezTo>
                <a:lnTo>
                  <a:pt x="0" y="23"/>
                </a:lnTo>
                <a:lnTo>
                  <a:pt x="42" y="0"/>
                </a:lnTo>
                <a:lnTo>
                  <a:pt x="53" y="20"/>
                </a:lnTo>
                <a:lnTo>
                  <a:pt x="45" y="11"/>
                </a:lnTo>
                <a:lnTo>
                  <a:pt x="77" y="30"/>
                </a:lnTo>
                <a:lnTo>
                  <a:pt x="73" y="28"/>
                </a:lnTo>
                <a:lnTo>
                  <a:pt x="120" y="45"/>
                </a:lnTo>
                <a:lnTo>
                  <a:pt x="185" y="60"/>
                </a:lnTo>
                <a:lnTo>
                  <a:pt x="264" y="72"/>
                </a:lnTo>
                <a:lnTo>
                  <a:pt x="355" y="81"/>
                </a:lnTo>
                <a:lnTo>
                  <a:pt x="456" y="86"/>
                </a:lnTo>
                <a:lnTo>
                  <a:pt x="565" y="88"/>
                </a:lnTo>
                <a:lnTo>
                  <a:pt x="674" y="87"/>
                </a:lnTo>
                <a:lnTo>
                  <a:pt x="775" y="81"/>
                </a:lnTo>
                <a:lnTo>
                  <a:pt x="866" y="72"/>
                </a:lnTo>
                <a:lnTo>
                  <a:pt x="945" y="60"/>
                </a:lnTo>
                <a:lnTo>
                  <a:pt x="1008" y="46"/>
                </a:lnTo>
                <a:lnTo>
                  <a:pt x="1058" y="28"/>
                </a:lnTo>
                <a:lnTo>
                  <a:pt x="1054" y="30"/>
                </a:lnTo>
                <a:lnTo>
                  <a:pt x="1086" y="11"/>
                </a:lnTo>
                <a:lnTo>
                  <a:pt x="1077" y="20"/>
                </a:lnTo>
                <a:lnTo>
                  <a:pt x="1088" y="0"/>
                </a:lnTo>
                <a:lnTo>
                  <a:pt x="1130" y="23"/>
                </a:lnTo>
                <a:close/>
              </a:path>
            </a:pathLst>
          </a:custGeom>
          <a:solidFill>
            <a:srgbClr val="AA8764"/>
          </a:solidFill>
          <a:ln w="0" cap="flat">
            <a:solidFill>
              <a:srgbClr val="AA8764"/>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24" name="Freeform 58">
            <a:extLst>
              <a:ext uri="{FF2B5EF4-FFF2-40B4-BE49-F238E27FC236}">
                <a16:creationId xmlns:a16="http://schemas.microsoft.com/office/drawing/2014/main" xmlns="" id="{DBB67A00-A53A-4BC1-9FC7-CBF4C3F0714B}"/>
              </a:ext>
            </a:extLst>
          </p:cNvPr>
          <p:cNvSpPr>
            <a:spLocks noEditPoints="1"/>
          </p:cNvSpPr>
          <p:nvPr/>
        </p:nvSpPr>
        <p:spPr bwMode="auto">
          <a:xfrm>
            <a:off x="2417940" y="4275791"/>
            <a:ext cx="640715" cy="346075"/>
          </a:xfrm>
          <a:custGeom>
            <a:avLst/>
            <a:gdLst>
              <a:gd name="T0" fmla="*/ 3 w 1136"/>
              <a:gd name="T1" fmla="*/ 115 h 656"/>
              <a:gd name="T2" fmla="*/ 23 w 1136"/>
              <a:gd name="T3" fmla="*/ 86 h 656"/>
              <a:gd name="T4" fmla="*/ 60 w 1136"/>
              <a:gd name="T5" fmla="*/ 64 h 656"/>
              <a:gd name="T6" fmla="*/ 179 w 1136"/>
              <a:gd name="T7" fmla="*/ 31 h 656"/>
              <a:gd name="T8" fmla="*/ 354 w 1136"/>
              <a:gd name="T9" fmla="*/ 9 h 656"/>
              <a:gd name="T10" fmla="*/ 568 w 1136"/>
              <a:gd name="T11" fmla="*/ 0 h 656"/>
              <a:gd name="T12" fmla="*/ 782 w 1136"/>
              <a:gd name="T13" fmla="*/ 9 h 656"/>
              <a:gd name="T14" fmla="*/ 957 w 1136"/>
              <a:gd name="T15" fmla="*/ 31 h 656"/>
              <a:gd name="T16" fmla="*/ 1077 w 1136"/>
              <a:gd name="T17" fmla="*/ 64 h 656"/>
              <a:gd name="T18" fmla="*/ 1114 w 1136"/>
              <a:gd name="T19" fmla="*/ 86 h 656"/>
              <a:gd name="T20" fmla="*/ 1133 w 1136"/>
              <a:gd name="T21" fmla="*/ 115 h 656"/>
              <a:gd name="T22" fmla="*/ 1136 w 1136"/>
              <a:gd name="T23" fmla="*/ 531 h 656"/>
              <a:gd name="T24" fmla="*/ 1122 w 1136"/>
              <a:gd name="T25" fmla="*/ 563 h 656"/>
              <a:gd name="T26" fmla="*/ 1082 w 1136"/>
              <a:gd name="T27" fmla="*/ 591 h 656"/>
              <a:gd name="T28" fmla="*/ 1028 w 1136"/>
              <a:gd name="T29" fmla="*/ 611 h 656"/>
              <a:gd name="T30" fmla="*/ 876 w 1136"/>
              <a:gd name="T31" fmla="*/ 639 h 656"/>
              <a:gd name="T32" fmla="*/ 680 w 1136"/>
              <a:gd name="T33" fmla="*/ 654 h 656"/>
              <a:gd name="T34" fmla="*/ 458 w 1136"/>
              <a:gd name="T35" fmla="*/ 654 h 656"/>
              <a:gd name="T36" fmla="*/ 262 w 1136"/>
              <a:gd name="T37" fmla="*/ 639 h 656"/>
              <a:gd name="T38" fmla="*/ 112 w 1136"/>
              <a:gd name="T39" fmla="*/ 612 h 656"/>
              <a:gd name="T40" fmla="*/ 55 w 1136"/>
              <a:gd name="T41" fmla="*/ 591 h 656"/>
              <a:gd name="T42" fmla="*/ 14 w 1136"/>
              <a:gd name="T43" fmla="*/ 563 h 656"/>
              <a:gd name="T44" fmla="*/ 0 w 1136"/>
              <a:gd name="T45" fmla="*/ 531 h 656"/>
              <a:gd name="T46" fmla="*/ 48 w 1136"/>
              <a:gd name="T47" fmla="*/ 531 h 656"/>
              <a:gd name="T48" fmla="*/ 56 w 1136"/>
              <a:gd name="T49" fmla="*/ 540 h 656"/>
              <a:gd name="T50" fmla="*/ 80 w 1136"/>
              <a:gd name="T51" fmla="*/ 550 h 656"/>
              <a:gd name="T52" fmla="*/ 123 w 1136"/>
              <a:gd name="T53" fmla="*/ 565 h 656"/>
              <a:gd name="T54" fmla="*/ 267 w 1136"/>
              <a:gd name="T55" fmla="*/ 592 h 656"/>
              <a:gd name="T56" fmla="*/ 459 w 1136"/>
              <a:gd name="T57" fmla="*/ 606 h 656"/>
              <a:gd name="T58" fmla="*/ 677 w 1136"/>
              <a:gd name="T59" fmla="*/ 607 h 656"/>
              <a:gd name="T60" fmla="*/ 869 w 1136"/>
              <a:gd name="T61" fmla="*/ 592 h 656"/>
              <a:gd name="T62" fmla="*/ 1011 w 1136"/>
              <a:gd name="T63" fmla="*/ 566 h 656"/>
              <a:gd name="T64" fmla="*/ 1057 w 1136"/>
              <a:gd name="T65" fmla="*/ 550 h 656"/>
              <a:gd name="T66" fmla="*/ 1080 w 1136"/>
              <a:gd name="T67" fmla="*/ 540 h 656"/>
              <a:gd name="T68" fmla="*/ 1088 w 1136"/>
              <a:gd name="T69" fmla="*/ 531 h 656"/>
              <a:gd name="T70" fmla="*/ 1091 w 1136"/>
              <a:gd name="T71" fmla="*/ 138 h 656"/>
              <a:gd name="T72" fmla="*/ 1089 w 1136"/>
              <a:gd name="T73" fmla="*/ 127 h 656"/>
              <a:gd name="T74" fmla="*/ 1062 w 1136"/>
              <a:gd name="T75" fmla="*/ 109 h 656"/>
              <a:gd name="T76" fmla="*/ 950 w 1136"/>
              <a:gd name="T77" fmla="*/ 78 h 656"/>
              <a:gd name="T78" fmla="*/ 779 w 1136"/>
              <a:gd name="T79" fmla="*/ 56 h 656"/>
              <a:gd name="T80" fmla="*/ 569 w 1136"/>
              <a:gd name="T81" fmla="*/ 48 h 656"/>
              <a:gd name="T82" fmla="*/ 359 w 1136"/>
              <a:gd name="T83" fmla="*/ 56 h 656"/>
              <a:gd name="T84" fmla="*/ 190 w 1136"/>
              <a:gd name="T85" fmla="*/ 78 h 656"/>
              <a:gd name="T86" fmla="*/ 75 w 1136"/>
              <a:gd name="T87" fmla="*/ 109 h 656"/>
              <a:gd name="T88" fmla="*/ 48 w 1136"/>
              <a:gd name="T89" fmla="*/ 127 h 656"/>
              <a:gd name="T90" fmla="*/ 45 w 1136"/>
              <a:gd name="T91" fmla="*/ 138 h 656"/>
              <a:gd name="T92" fmla="*/ 48 w 1136"/>
              <a:gd name="T93" fmla="*/ 531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6" h="656">
                <a:moveTo>
                  <a:pt x="0" y="126"/>
                </a:moveTo>
                <a:cubicBezTo>
                  <a:pt x="0" y="122"/>
                  <a:pt x="1" y="118"/>
                  <a:pt x="3" y="115"/>
                </a:cubicBezTo>
                <a:lnTo>
                  <a:pt x="14" y="95"/>
                </a:lnTo>
                <a:cubicBezTo>
                  <a:pt x="16" y="91"/>
                  <a:pt x="19" y="88"/>
                  <a:pt x="23" y="86"/>
                </a:cubicBezTo>
                <a:lnTo>
                  <a:pt x="55" y="66"/>
                </a:lnTo>
                <a:cubicBezTo>
                  <a:pt x="56" y="65"/>
                  <a:pt x="58" y="64"/>
                  <a:pt x="60" y="64"/>
                </a:cubicBezTo>
                <a:lnTo>
                  <a:pt x="110" y="47"/>
                </a:lnTo>
                <a:lnTo>
                  <a:pt x="179" y="31"/>
                </a:lnTo>
                <a:lnTo>
                  <a:pt x="261" y="19"/>
                </a:lnTo>
                <a:lnTo>
                  <a:pt x="354" y="9"/>
                </a:lnTo>
                <a:lnTo>
                  <a:pt x="457" y="3"/>
                </a:lnTo>
                <a:lnTo>
                  <a:pt x="568" y="0"/>
                </a:lnTo>
                <a:lnTo>
                  <a:pt x="679" y="2"/>
                </a:lnTo>
                <a:lnTo>
                  <a:pt x="782" y="9"/>
                </a:lnTo>
                <a:lnTo>
                  <a:pt x="875" y="19"/>
                </a:lnTo>
                <a:lnTo>
                  <a:pt x="957" y="31"/>
                </a:lnTo>
                <a:lnTo>
                  <a:pt x="1025" y="46"/>
                </a:lnTo>
                <a:lnTo>
                  <a:pt x="1077" y="64"/>
                </a:lnTo>
                <a:cubicBezTo>
                  <a:pt x="1079" y="64"/>
                  <a:pt x="1081" y="65"/>
                  <a:pt x="1082" y="66"/>
                </a:cubicBezTo>
                <a:lnTo>
                  <a:pt x="1114" y="86"/>
                </a:lnTo>
                <a:cubicBezTo>
                  <a:pt x="1118" y="88"/>
                  <a:pt x="1121" y="91"/>
                  <a:pt x="1122" y="95"/>
                </a:cubicBezTo>
                <a:lnTo>
                  <a:pt x="1133" y="115"/>
                </a:lnTo>
                <a:cubicBezTo>
                  <a:pt x="1135" y="118"/>
                  <a:pt x="1136" y="122"/>
                  <a:pt x="1136" y="126"/>
                </a:cubicBezTo>
                <a:lnTo>
                  <a:pt x="1136" y="531"/>
                </a:lnTo>
                <a:cubicBezTo>
                  <a:pt x="1136" y="536"/>
                  <a:pt x="1135" y="539"/>
                  <a:pt x="1133" y="543"/>
                </a:cubicBezTo>
                <a:lnTo>
                  <a:pt x="1122" y="563"/>
                </a:lnTo>
                <a:cubicBezTo>
                  <a:pt x="1120" y="567"/>
                  <a:pt x="1117" y="570"/>
                  <a:pt x="1114" y="572"/>
                </a:cubicBezTo>
                <a:lnTo>
                  <a:pt x="1082" y="591"/>
                </a:lnTo>
                <a:cubicBezTo>
                  <a:pt x="1080" y="592"/>
                  <a:pt x="1079" y="593"/>
                  <a:pt x="1078" y="593"/>
                </a:cubicBezTo>
                <a:lnTo>
                  <a:pt x="1028" y="611"/>
                </a:lnTo>
                <a:lnTo>
                  <a:pt x="959" y="627"/>
                </a:lnTo>
                <a:lnTo>
                  <a:pt x="876" y="639"/>
                </a:lnTo>
                <a:lnTo>
                  <a:pt x="783" y="648"/>
                </a:lnTo>
                <a:lnTo>
                  <a:pt x="680" y="654"/>
                </a:lnTo>
                <a:lnTo>
                  <a:pt x="569" y="656"/>
                </a:lnTo>
                <a:lnTo>
                  <a:pt x="458" y="654"/>
                </a:lnTo>
                <a:lnTo>
                  <a:pt x="355" y="648"/>
                </a:lnTo>
                <a:lnTo>
                  <a:pt x="262" y="639"/>
                </a:lnTo>
                <a:lnTo>
                  <a:pt x="181" y="627"/>
                </a:lnTo>
                <a:lnTo>
                  <a:pt x="112" y="612"/>
                </a:lnTo>
                <a:lnTo>
                  <a:pt x="59" y="593"/>
                </a:lnTo>
                <a:cubicBezTo>
                  <a:pt x="58" y="593"/>
                  <a:pt x="57" y="592"/>
                  <a:pt x="55" y="591"/>
                </a:cubicBezTo>
                <a:lnTo>
                  <a:pt x="23" y="572"/>
                </a:lnTo>
                <a:cubicBezTo>
                  <a:pt x="20" y="570"/>
                  <a:pt x="17" y="567"/>
                  <a:pt x="14" y="563"/>
                </a:cubicBezTo>
                <a:lnTo>
                  <a:pt x="3" y="543"/>
                </a:lnTo>
                <a:cubicBezTo>
                  <a:pt x="1" y="539"/>
                  <a:pt x="0" y="536"/>
                  <a:pt x="0" y="531"/>
                </a:cubicBezTo>
                <a:lnTo>
                  <a:pt x="0" y="126"/>
                </a:lnTo>
                <a:close/>
                <a:moveTo>
                  <a:pt x="48" y="531"/>
                </a:moveTo>
                <a:lnTo>
                  <a:pt x="45" y="520"/>
                </a:lnTo>
                <a:lnTo>
                  <a:pt x="56" y="540"/>
                </a:lnTo>
                <a:lnTo>
                  <a:pt x="48" y="531"/>
                </a:lnTo>
                <a:lnTo>
                  <a:pt x="80" y="550"/>
                </a:lnTo>
                <a:lnTo>
                  <a:pt x="76" y="548"/>
                </a:lnTo>
                <a:lnTo>
                  <a:pt x="123" y="565"/>
                </a:lnTo>
                <a:lnTo>
                  <a:pt x="188" y="580"/>
                </a:lnTo>
                <a:lnTo>
                  <a:pt x="267" y="592"/>
                </a:lnTo>
                <a:lnTo>
                  <a:pt x="358" y="601"/>
                </a:lnTo>
                <a:lnTo>
                  <a:pt x="459" y="606"/>
                </a:lnTo>
                <a:lnTo>
                  <a:pt x="568" y="608"/>
                </a:lnTo>
                <a:lnTo>
                  <a:pt x="677" y="607"/>
                </a:lnTo>
                <a:lnTo>
                  <a:pt x="778" y="601"/>
                </a:lnTo>
                <a:lnTo>
                  <a:pt x="869" y="592"/>
                </a:lnTo>
                <a:lnTo>
                  <a:pt x="948" y="580"/>
                </a:lnTo>
                <a:lnTo>
                  <a:pt x="1011" y="566"/>
                </a:lnTo>
                <a:lnTo>
                  <a:pt x="1061" y="548"/>
                </a:lnTo>
                <a:lnTo>
                  <a:pt x="1057" y="550"/>
                </a:lnTo>
                <a:lnTo>
                  <a:pt x="1089" y="531"/>
                </a:lnTo>
                <a:lnTo>
                  <a:pt x="1080" y="540"/>
                </a:lnTo>
                <a:lnTo>
                  <a:pt x="1091" y="520"/>
                </a:lnTo>
                <a:lnTo>
                  <a:pt x="1088" y="531"/>
                </a:lnTo>
                <a:lnTo>
                  <a:pt x="1088" y="126"/>
                </a:lnTo>
                <a:lnTo>
                  <a:pt x="1091" y="138"/>
                </a:lnTo>
                <a:lnTo>
                  <a:pt x="1080" y="118"/>
                </a:lnTo>
                <a:lnTo>
                  <a:pt x="1089" y="127"/>
                </a:lnTo>
                <a:lnTo>
                  <a:pt x="1057" y="107"/>
                </a:lnTo>
                <a:lnTo>
                  <a:pt x="1062" y="109"/>
                </a:lnTo>
                <a:lnTo>
                  <a:pt x="1014" y="93"/>
                </a:lnTo>
                <a:lnTo>
                  <a:pt x="950" y="78"/>
                </a:lnTo>
                <a:lnTo>
                  <a:pt x="870" y="66"/>
                </a:lnTo>
                <a:lnTo>
                  <a:pt x="779" y="56"/>
                </a:lnTo>
                <a:lnTo>
                  <a:pt x="678" y="50"/>
                </a:lnTo>
                <a:lnTo>
                  <a:pt x="569" y="48"/>
                </a:lnTo>
                <a:lnTo>
                  <a:pt x="460" y="50"/>
                </a:lnTo>
                <a:lnTo>
                  <a:pt x="359" y="56"/>
                </a:lnTo>
                <a:lnTo>
                  <a:pt x="268" y="66"/>
                </a:lnTo>
                <a:lnTo>
                  <a:pt x="190" y="78"/>
                </a:lnTo>
                <a:lnTo>
                  <a:pt x="125" y="92"/>
                </a:lnTo>
                <a:lnTo>
                  <a:pt x="75" y="109"/>
                </a:lnTo>
                <a:lnTo>
                  <a:pt x="80" y="107"/>
                </a:lnTo>
                <a:lnTo>
                  <a:pt x="48" y="127"/>
                </a:lnTo>
                <a:lnTo>
                  <a:pt x="56" y="118"/>
                </a:lnTo>
                <a:lnTo>
                  <a:pt x="45" y="138"/>
                </a:lnTo>
                <a:lnTo>
                  <a:pt x="48" y="126"/>
                </a:lnTo>
                <a:lnTo>
                  <a:pt x="48" y="531"/>
                </a:lnTo>
                <a:close/>
              </a:path>
            </a:pathLst>
          </a:custGeom>
          <a:solidFill>
            <a:srgbClr val="AA8764"/>
          </a:solidFill>
          <a:ln w="0" cap="flat">
            <a:solidFill>
              <a:srgbClr val="AA8764"/>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25" name="Rectangle 59">
            <a:extLst>
              <a:ext uri="{FF2B5EF4-FFF2-40B4-BE49-F238E27FC236}">
                <a16:creationId xmlns:a16="http://schemas.microsoft.com/office/drawing/2014/main" xmlns="" id="{AA5DD1AA-C747-40A9-93E4-FDD1084E8F21}"/>
              </a:ext>
            </a:extLst>
          </p:cNvPr>
          <p:cNvSpPr>
            <a:spLocks noChangeArrowheads="1"/>
          </p:cNvSpPr>
          <p:nvPr/>
        </p:nvSpPr>
        <p:spPr bwMode="auto">
          <a:xfrm>
            <a:off x="2567166" y="4423111"/>
            <a:ext cx="3157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err="1">
                <a:solidFill>
                  <a:srgbClr val="000000"/>
                </a:solidFill>
                <a:latin typeface="Huawei Sans" panose="020C0503030203020204" pitchFamily="34" charset="0"/>
              </a:rPr>
              <a:t>SSH</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1026" name="Freeform 60">
            <a:extLst>
              <a:ext uri="{FF2B5EF4-FFF2-40B4-BE49-F238E27FC236}">
                <a16:creationId xmlns:a16="http://schemas.microsoft.com/office/drawing/2014/main" xmlns="" id="{7782E899-E3BF-4C2A-9FB6-00CDE307C67D}"/>
              </a:ext>
            </a:extLst>
          </p:cNvPr>
          <p:cNvSpPr>
            <a:spLocks/>
          </p:cNvSpPr>
          <p:nvPr/>
        </p:nvSpPr>
        <p:spPr bwMode="auto">
          <a:xfrm>
            <a:off x="3182982" y="4288491"/>
            <a:ext cx="573088" cy="320675"/>
          </a:xfrm>
          <a:custGeom>
            <a:avLst/>
            <a:gdLst>
              <a:gd name="T0" fmla="*/ 0 w 1088"/>
              <a:gd name="T1" fmla="*/ 102 h 608"/>
              <a:gd name="T2" fmla="*/ 544 w 1088"/>
              <a:gd name="T3" fmla="*/ 0 h 608"/>
              <a:gd name="T4" fmla="*/ 1088 w 1088"/>
              <a:gd name="T5" fmla="*/ 102 h 608"/>
              <a:gd name="T6" fmla="*/ 1088 w 1088"/>
              <a:gd name="T7" fmla="*/ 102 h 608"/>
              <a:gd name="T8" fmla="*/ 1088 w 1088"/>
              <a:gd name="T9" fmla="*/ 102 h 608"/>
              <a:gd name="T10" fmla="*/ 1088 w 1088"/>
              <a:gd name="T11" fmla="*/ 507 h 608"/>
              <a:gd name="T12" fmla="*/ 1088 w 1088"/>
              <a:gd name="T13" fmla="*/ 507 h 608"/>
              <a:gd name="T14" fmla="*/ 544 w 1088"/>
              <a:gd name="T15" fmla="*/ 608 h 608"/>
              <a:gd name="T16" fmla="*/ 0 w 1088"/>
              <a:gd name="T17" fmla="*/ 507 h 608"/>
              <a:gd name="T18" fmla="*/ 0 w 1088"/>
              <a:gd name="T19" fmla="*/ 507 h 608"/>
              <a:gd name="T20" fmla="*/ 0 w 1088"/>
              <a:gd name="T21" fmla="*/ 102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8" h="608">
                <a:moveTo>
                  <a:pt x="0" y="102"/>
                </a:moveTo>
                <a:cubicBezTo>
                  <a:pt x="0" y="46"/>
                  <a:pt x="244" y="0"/>
                  <a:pt x="544" y="0"/>
                </a:cubicBezTo>
                <a:cubicBezTo>
                  <a:pt x="845" y="0"/>
                  <a:pt x="1088" y="46"/>
                  <a:pt x="1088" y="102"/>
                </a:cubicBezTo>
                <a:cubicBezTo>
                  <a:pt x="1088" y="102"/>
                  <a:pt x="1088" y="102"/>
                  <a:pt x="1088" y="102"/>
                </a:cubicBezTo>
                <a:lnTo>
                  <a:pt x="1088" y="102"/>
                </a:lnTo>
                <a:lnTo>
                  <a:pt x="1088" y="507"/>
                </a:lnTo>
                <a:lnTo>
                  <a:pt x="1088" y="507"/>
                </a:lnTo>
                <a:cubicBezTo>
                  <a:pt x="1088" y="563"/>
                  <a:pt x="845" y="608"/>
                  <a:pt x="544" y="608"/>
                </a:cubicBezTo>
                <a:cubicBezTo>
                  <a:pt x="244" y="608"/>
                  <a:pt x="0" y="563"/>
                  <a:pt x="0" y="507"/>
                </a:cubicBezTo>
                <a:cubicBezTo>
                  <a:pt x="0" y="507"/>
                  <a:pt x="0" y="507"/>
                  <a:pt x="0" y="507"/>
                </a:cubicBezTo>
                <a:lnTo>
                  <a:pt x="0" y="102"/>
                </a:lnTo>
                <a:close/>
              </a:path>
            </a:pathLst>
          </a:custGeom>
          <a:solidFill>
            <a:srgbClr val="E7B98A"/>
          </a:solidFill>
          <a:ln w="0">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27" name="Freeform 61">
            <a:extLst>
              <a:ext uri="{FF2B5EF4-FFF2-40B4-BE49-F238E27FC236}">
                <a16:creationId xmlns:a16="http://schemas.microsoft.com/office/drawing/2014/main" xmlns="" id="{CFCC2EA0-AF73-4D63-80BD-9CA1619D6AA2}"/>
              </a:ext>
            </a:extLst>
          </p:cNvPr>
          <p:cNvSpPr>
            <a:spLocks/>
          </p:cNvSpPr>
          <p:nvPr/>
        </p:nvSpPr>
        <p:spPr bwMode="auto">
          <a:xfrm>
            <a:off x="3171870" y="4337703"/>
            <a:ext cx="596900" cy="71437"/>
          </a:xfrm>
          <a:custGeom>
            <a:avLst/>
            <a:gdLst>
              <a:gd name="T0" fmla="*/ 1130 w 1130"/>
              <a:gd name="T1" fmla="*/ 23 h 136"/>
              <a:gd name="T2" fmla="*/ 1119 w 1130"/>
              <a:gd name="T3" fmla="*/ 43 h 136"/>
              <a:gd name="T4" fmla="*/ 1111 w 1130"/>
              <a:gd name="T5" fmla="*/ 52 h 136"/>
              <a:gd name="T6" fmla="*/ 1079 w 1130"/>
              <a:gd name="T7" fmla="*/ 71 h 136"/>
              <a:gd name="T8" fmla="*/ 1075 w 1130"/>
              <a:gd name="T9" fmla="*/ 73 h 136"/>
              <a:gd name="T10" fmla="*/ 1025 w 1130"/>
              <a:gd name="T11" fmla="*/ 91 h 136"/>
              <a:gd name="T12" fmla="*/ 956 w 1130"/>
              <a:gd name="T13" fmla="*/ 107 h 136"/>
              <a:gd name="T14" fmla="*/ 873 w 1130"/>
              <a:gd name="T15" fmla="*/ 119 h 136"/>
              <a:gd name="T16" fmla="*/ 780 w 1130"/>
              <a:gd name="T17" fmla="*/ 128 h 136"/>
              <a:gd name="T18" fmla="*/ 677 w 1130"/>
              <a:gd name="T19" fmla="*/ 134 h 136"/>
              <a:gd name="T20" fmla="*/ 566 w 1130"/>
              <a:gd name="T21" fmla="*/ 136 h 136"/>
              <a:gd name="T22" fmla="*/ 455 w 1130"/>
              <a:gd name="T23" fmla="*/ 134 h 136"/>
              <a:gd name="T24" fmla="*/ 352 w 1130"/>
              <a:gd name="T25" fmla="*/ 128 h 136"/>
              <a:gd name="T26" fmla="*/ 259 w 1130"/>
              <a:gd name="T27" fmla="*/ 119 h 136"/>
              <a:gd name="T28" fmla="*/ 178 w 1130"/>
              <a:gd name="T29" fmla="*/ 107 h 136"/>
              <a:gd name="T30" fmla="*/ 109 w 1130"/>
              <a:gd name="T31" fmla="*/ 92 h 136"/>
              <a:gd name="T32" fmla="*/ 56 w 1130"/>
              <a:gd name="T33" fmla="*/ 73 h 136"/>
              <a:gd name="T34" fmla="*/ 52 w 1130"/>
              <a:gd name="T35" fmla="*/ 71 h 136"/>
              <a:gd name="T36" fmla="*/ 20 w 1130"/>
              <a:gd name="T37" fmla="*/ 52 h 136"/>
              <a:gd name="T38" fmla="*/ 11 w 1130"/>
              <a:gd name="T39" fmla="*/ 43 h 136"/>
              <a:gd name="T40" fmla="*/ 0 w 1130"/>
              <a:gd name="T41" fmla="*/ 23 h 136"/>
              <a:gd name="T42" fmla="*/ 42 w 1130"/>
              <a:gd name="T43" fmla="*/ 0 h 136"/>
              <a:gd name="T44" fmla="*/ 53 w 1130"/>
              <a:gd name="T45" fmla="*/ 20 h 136"/>
              <a:gd name="T46" fmla="*/ 45 w 1130"/>
              <a:gd name="T47" fmla="*/ 11 h 136"/>
              <a:gd name="T48" fmla="*/ 77 w 1130"/>
              <a:gd name="T49" fmla="*/ 30 h 136"/>
              <a:gd name="T50" fmla="*/ 73 w 1130"/>
              <a:gd name="T51" fmla="*/ 28 h 136"/>
              <a:gd name="T52" fmla="*/ 120 w 1130"/>
              <a:gd name="T53" fmla="*/ 45 h 136"/>
              <a:gd name="T54" fmla="*/ 185 w 1130"/>
              <a:gd name="T55" fmla="*/ 60 h 136"/>
              <a:gd name="T56" fmla="*/ 264 w 1130"/>
              <a:gd name="T57" fmla="*/ 72 h 136"/>
              <a:gd name="T58" fmla="*/ 355 w 1130"/>
              <a:gd name="T59" fmla="*/ 81 h 136"/>
              <a:gd name="T60" fmla="*/ 456 w 1130"/>
              <a:gd name="T61" fmla="*/ 86 h 136"/>
              <a:gd name="T62" fmla="*/ 565 w 1130"/>
              <a:gd name="T63" fmla="*/ 88 h 136"/>
              <a:gd name="T64" fmla="*/ 674 w 1130"/>
              <a:gd name="T65" fmla="*/ 87 h 136"/>
              <a:gd name="T66" fmla="*/ 775 w 1130"/>
              <a:gd name="T67" fmla="*/ 81 h 136"/>
              <a:gd name="T68" fmla="*/ 866 w 1130"/>
              <a:gd name="T69" fmla="*/ 72 h 136"/>
              <a:gd name="T70" fmla="*/ 945 w 1130"/>
              <a:gd name="T71" fmla="*/ 60 h 136"/>
              <a:gd name="T72" fmla="*/ 1008 w 1130"/>
              <a:gd name="T73" fmla="*/ 46 h 136"/>
              <a:gd name="T74" fmla="*/ 1058 w 1130"/>
              <a:gd name="T75" fmla="*/ 28 h 136"/>
              <a:gd name="T76" fmla="*/ 1054 w 1130"/>
              <a:gd name="T77" fmla="*/ 30 h 136"/>
              <a:gd name="T78" fmla="*/ 1086 w 1130"/>
              <a:gd name="T79" fmla="*/ 11 h 136"/>
              <a:gd name="T80" fmla="*/ 1077 w 1130"/>
              <a:gd name="T81" fmla="*/ 20 h 136"/>
              <a:gd name="T82" fmla="*/ 1088 w 1130"/>
              <a:gd name="T83" fmla="*/ 0 h 136"/>
              <a:gd name="T84" fmla="*/ 1130 w 1130"/>
              <a:gd name="T85"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30" h="136">
                <a:moveTo>
                  <a:pt x="1130" y="23"/>
                </a:moveTo>
                <a:lnTo>
                  <a:pt x="1119" y="43"/>
                </a:lnTo>
                <a:cubicBezTo>
                  <a:pt x="1117" y="47"/>
                  <a:pt x="1114" y="50"/>
                  <a:pt x="1111" y="52"/>
                </a:cubicBezTo>
                <a:lnTo>
                  <a:pt x="1079" y="71"/>
                </a:lnTo>
                <a:cubicBezTo>
                  <a:pt x="1077" y="72"/>
                  <a:pt x="1076" y="73"/>
                  <a:pt x="1075" y="73"/>
                </a:cubicBezTo>
                <a:lnTo>
                  <a:pt x="1025" y="91"/>
                </a:lnTo>
                <a:lnTo>
                  <a:pt x="956" y="107"/>
                </a:lnTo>
                <a:lnTo>
                  <a:pt x="873" y="119"/>
                </a:lnTo>
                <a:lnTo>
                  <a:pt x="780" y="128"/>
                </a:lnTo>
                <a:lnTo>
                  <a:pt x="677" y="134"/>
                </a:lnTo>
                <a:lnTo>
                  <a:pt x="566" y="136"/>
                </a:lnTo>
                <a:lnTo>
                  <a:pt x="455" y="134"/>
                </a:lnTo>
                <a:lnTo>
                  <a:pt x="352" y="128"/>
                </a:lnTo>
                <a:lnTo>
                  <a:pt x="259" y="119"/>
                </a:lnTo>
                <a:lnTo>
                  <a:pt x="178" y="107"/>
                </a:lnTo>
                <a:lnTo>
                  <a:pt x="109" y="92"/>
                </a:lnTo>
                <a:lnTo>
                  <a:pt x="56" y="73"/>
                </a:lnTo>
                <a:cubicBezTo>
                  <a:pt x="55" y="73"/>
                  <a:pt x="54" y="72"/>
                  <a:pt x="52" y="71"/>
                </a:cubicBezTo>
                <a:lnTo>
                  <a:pt x="20" y="52"/>
                </a:lnTo>
                <a:cubicBezTo>
                  <a:pt x="17" y="50"/>
                  <a:pt x="14" y="47"/>
                  <a:pt x="11" y="43"/>
                </a:cubicBezTo>
                <a:lnTo>
                  <a:pt x="0" y="23"/>
                </a:lnTo>
                <a:lnTo>
                  <a:pt x="42" y="0"/>
                </a:lnTo>
                <a:lnTo>
                  <a:pt x="53" y="20"/>
                </a:lnTo>
                <a:lnTo>
                  <a:pt x="45" y="11"/>
                </a:lnTo>
                <a:lnTo>
                  <a:pt x="77" y="30"/>
                </a:lnTo>
                <a:lnTo>
                  <a:pt x="73" y="28"/>
                </a:lnTo>
                <a:lnTo>
                  <a:pt x="120" y="45"/>
                </a:lnTo>
                <a:lnTo>
                  <a:pt x="185" y="60"/>
                </a:lnTo>
                <a:lnTo>
                  <a:pt x="264" y="72"/>
                </a:lnTo>
                <a:lnTo>
                  <a:pt x="355" y="81"/>
                </a:lnTo>
                <a:lnTo>
                  <a:pt x="456" y="86"/>
                </a:lnTo>
                <a:lnTo>
                  <a:pt x="565" y="88"/>
                </a:lnTo>
                <a:lnTo>
                  <a:pt x="674" y="87"/>
                </a:lnTo>
                <a:lnTo>
                  <a:pt x="775" y="81"/>
                </a:lnTo>
                <a:lnTo>
                  <a:pt x="866" y="72"/>
                </a:lnTo>
                <a:lnTo>
                  <a:pt x="945" y="60"/>
                </a:lnTo>
                <a:lnTo>
                  <a:pt x="1008" y="46"/>
                </a:lnTo>
                <a:lnTo>
                  <a:pt x="1058" y="28"/>
                </a:lnTo>
                <a:lnTo>
                  <a:pt x="1054" y="30"/>
                </a:lnTo>
                <a:lnTo>
                  <a:pt x="1086" y="11"/>
                </a:lnTo>
                <a:lnTo>
                  <a:pt x="1077" y="20"/>
                </a:lnTo>
                <a:lnTo>
                  <a:pt x="1088" y="0"/>
                </a:lnTo>
                <a:lnTo>
                  <a:pt x="1130" y="23"/>
                </a:lnTo>
                <a:close/>
              </a:path>
            </a:pathLst>
          </a:custGeom>
          <a:solidFill>
            <a:srgbClr val="AA8764"/>
          </a:solidFill>
          <a:ln w="0" cap="flat">
            <a:solidFill>
              <a:srgbClr val="AA8764"/>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28" name="Freeform 62">
            <a:extLst>
              <a:ext uri="{FF2B5EF4-FFF2-40B4-BE49-F238E27FC236}">
                <a16:creationId xmlns:a16="http://schemas.microsoft.com/office/drawing/2014/main" xmlns="" id="{C8708BEE-7314-40C0-A373-CB92B6CFF9B6}"/>
              </a:ext>
            </a:extLst>
          </p:cNvPr>
          <p:cNvSpPr>
            <a:spLocks noEditPoints="1"/>
          </p:cNvSpPr>
          <p:nvPr/>
        </p:nvSpPr>
        <p:spPr bwMode="auto">
          <a:xfrm>
            <a:off x="3170282" y="4275791"/>
            <a:ext cx="600075" cy="346075"/>
          </a:xfrm>
          <a:custGeom>
            <a:avLst/>
            <a:gdLst>
              <a:gd name="T0" fmla="*/ 3 w 1136"/>
              <a:gd name="T1" fmla="*/ 115 h 656"/>
              <a:gd name="T2" fmla="*/ 23 w 1136"/>
              <a:gd name="T3" fmla="*/ 86 h 656"/>
              <a:gd name="T4" fmla="*/ 60 w 1136"/>
              <a:gd name="T5" fmla="*/ 64 h 656"/>
              <a:gd name="T6" fmla="*/ 179 w 1136"/>
              <a:gd name="T7" fmla="*/ 31 h 656"/>
              <a:gd name="T8" fmla="*/ 354 w 1136"/>
              <a:gd name="T9" fmla="*/ 9 h 656"/>
              <a:gd name="T10" fmla="*/ 568 w 1136"/>
              <a:gd name="T11" fmla="*/ 0 h 656"/>
              <a:gd name="T12" fmla="*/ 782 w 1136"/>
              <a:gd name="T13" fmla="*/ 9 h 656"/>
              <a:gd name="T14" fmla="*/ 957 w 1136"/>
              <a:gd name="T15" fmla="*/ 31 h 656"/>
              <a:gd name="T16" fmla="*/ 1077 w 1136"/>
              <a:gd name="T17" fmla="*/ 64 h 656"/>
              <a:gd name="T18" fmla="*/ 1114 w 1136"/>
              <a:gd name="T19" fmla="*/ 86 h 656"/>
              <a:gd name="T20" fmla="*/ 1133 w 1136"/>
              <a:gd name="T21" fmla="*/ 115 h 656"/>
              <a:gd name="T22" fmla="*/ 1136 w 1136"/>
              <a:gd name="T23" fmla="*/ 531 h 656"/>
              <a:gd name="T24" fmla="*/ 1122 w 1136"/>
              <a:gd name="T25" fmla="*/ 563 h 656"/>
              <a:gd name="T26" fmla="*/ 1082 w 1136"/>
              <a:gd name="T27" fmla="*/ 591 h 656"/>
              <a:gd name="T28" fmla="*/ 1028 w 1136"/>
              <a:gd name="T29" fmla="*/ 611 h 656"/>
              <a:gd name="T30" fmla="*/ 876 w 1136"/>
              <a:gd name="T31" fmla="*/ 639 h 656"/>
              <a:gd name="T32" fmla="*/ 680 w 1136"/>
              <a:gd name="T33" fmla="*/ 654 h 656"/>
              <a:gd name="T34" fmla="*/ 458 w 1136"/>
              <a:gd name="T35" fmla="*/ 654 h 656"/>
              <a:gd name="T36" fmla="*/ 262 w 1136"/>
              <a:gd name="T37" fmla="*/ 639 h 656"/>
              <a:gd name="T38" fmla="*/ 112 w 1136"/>
              <a:gd name="T39" fmla="*/ 612 h 656"/>
              <a:gd name="T40" fmla="*/ 55 w 1136"/>
              <a:gd name="T41" fmla="*/ 591 h 656"/>
              <a:gd name="T42" fmla="*/ 14 w 1136"/>
              <a:gd name="T43" fmla="*/ 563 h 656"/>
              <a:gd name="T44" fmla="*/ 0 w 1136"/>
              <a:gd name="T45" fmla="*/ 531 h 656"/>
              <a:gd name="T46" fmla="*/ 48 w 1136"/>
              <a:gd name="T47" fmla="*/ 531 h 656"/>
              <a:gd name="T48" fmla="*/ 56 w 1136"/>
              <a:gd name="T49" fmla="*/ 540 h 656"/>
              <a:gd name="T50" fmla="*/ 80 w 1136"/>
              <a:gd name="T51" fmla="*/ 550 h 656"/>
              <a:gd name="T52" fmla="*/ 123 w 1136"/>
              <a:gd name="T53" fmla="*/ 565 h 656"/>
              <a:gd name="T54" fmla="*/ 267 w 1136"/>
              <a:gd name="T55" fmla="*/ 592 h 656"/>
              <a:gd name="T56" fmla="*/ 459 w 1136"/>
              <a:gd name="T57" fmla="*/ 606 h 656"/>
              <a:gd name="T58" fmla="*/ 677 w 1136"/>
              <a:gd name="T59" fmla="*/ 607 h 656"/>
              <a:gd name="T60" fmla="*/ 869 w 1136"/>
              <a:gd name="T61" fmla="*/ 592 h 656"/>
              <a:gd name="T62" fmla="*/ 1011 w 1136"/>
              <a:gd name="T63" fmla="*/ 566 h 656"/>
              <a:gd name="T64" fmla="*/ 1057 w 1136"/>
              <a:gd name="T65" fmla="*/ 550 h 656"/>
              <a:gd name="T66" fmla="*/ 1080 w 1136"/>
              <a:gd name="T67" fmla="*/ 540 h 656"/>
              <a:gd name="T68" fmla="*/ 1088 w 1136"/>
              <a:gd name="T69" fmla="*/ 531 h 656"/>
              <a:gd name="T70" fmla="*/ 1091 w 1136"/>
              <a:gd name="T71" fmla="*/ 138 h 656"/>
              <a:gd name="T72" fmla="*/ 1089 w 1136"/>
              <a:gd name="T73" fmla="*/ 127 h 656"/>
              <a:gd name="T74" fmla="*/ 1062 w 1136"/>
              <a:gd name="T75" fmla="*/ 109 h 656"/>
              <a:gd name="T76" fmla="*/ 950 w 1136"/>
              <a:gd name="T77" fmla="*/ 78 h 656"/>
              <a:gd name="T78" fmla="*/ 779 w 1136"/>
              <a:gd name="T79" fmla="*/ 56 h 656"/>
              <a:gd name="T80" fmla="*/ 569 w 1136"/>
              <a:gd name="T81" fmla="*/ 48 h 656"/>
              <a:gd name="T82" fmla="*/ 359 w 1136"/>
              <a:gd name="T83" fmla="*/ 56 h 656"/>
              <a:gd name="T84" fmla="*/ 190 w 1136"/>
              <a:gd name="T85" fmla="*/ 78 h 656"/>
              <a:gd name="T86" fmla="*/ 75 w 1136"/>
              <a:gd name="T87" fmla="*/ 109 h 656"/>
              <a:gd name="T88" fmla="*/ 48 w 1136"/>
              <a:gd name="T89" fmla="*/ 127 h 656"/>
              <a:gd name="T90" fmla="*/ 45 w 1136"/>
              <a:gd name="T91" fmla="*/ 138 h 656"/>
              <a:gd name="T92" fmla="*/ 48 w 1136"/>
              <a:gd name="T93" fmla="*/ 531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6" h="656">
                <a:moveTo>
                  <a:pt x="0" y="126"/>
                </a:moveTo>
                <a:cubicBezTo>
                  <a:pt x="0" y="122"/>
                  <a:pt x="1" y="118"/>
                  <a:pt x="3" y="115"/>
                </a:cubicBezTo>
                <a:lnTo>
                  <a:pt x="14" y="95"/>
                </a:lnTo>
                <a:cubicBezTo>
                  <a:pt x="16" y="91"/>
                  <a:pt x="19" y="88"/>
                  <a:pt x="23" y="86"/>
                </a:cubicBezTo>
                <a:lnTo>
                  <a:pt x="55" y="66"/>
                </a:lnTo>
                <a:cubicBezTo>
                  <a:pt x="56" y="65"/>
                  <a:pt x="58" y="64"/>
                  <a:pt x="60" y="64"/>
                </a:cubicBezTo>
                <a:lnTo>
                  <a:pt x="110" y="47"/>
                </a:lnTo>
                <a:lnTo>
                  <a:pt x="179" y="31"/>
                </a:lnTo>
                <a:lnTo>
                  <a:pt x="261" y="19"/>
                </a:lnTo>
                <a:lnTo>
                  <a:pt x="354" y="9"/>
                </a:lnTo>
                <a:lnTo>
                  <a:pt x="457" y="3"/>
                </a:lnTo>
                <a:lnTo>
                  <a:pt x="568" y="0"/>
                </a:lnTo>
                <a:lnTo>
                  <a:pt x="679" y="2"/>
                </a:lnTo>
                <a:lnTo>
                  <a:pt x="782" y="9"/>
                </a:lnTo>
                <a:lnTo>
                  <a:pt x="875" y="19"/>
                </a:lnTo>
                <a:lnTo>
                  <a:pt x="957" y="31"/>
                </a:lnTo>
                <a:lnTo>
                  <a:pt x="1025" y="46"/>
                </a:lnTo>
                <a:lnTo>
                  <a:pt x="1077" y="64"/>
                </a:lnTo>
                <a:cubicBezTo>
                  <a:pt x="1079" y="64"/>
                  <a:pt x="1081" y="65"/>
                  <a:pt x="1082" y="66"/>
                </a:cubicBezTo>
                <a:lnTo>
                  <a:pt x="1114" y="86"/>
                </a:lnTo>
                <a:cubicBezTo>
                  <a:pt x="1118" y="88"/>
                  <a:pt x="1121" y="91"/>
                  <a:pt x="1122" y="95"/>
                </a:cubicBezTo>
                <a:lnTo>
                  <a:pt x="1133" y="115"/>
                </a:lnTo>
                <a:cubicBezTo>
                  <a:pt x="1135" y="118"/>
                  <a:pt x="1136" y="122"/>
                  <a:pt x="1136" y="126"/>
                </a:cubicBezTo>
                <a:lnTo>
                  <a:pt x="1136" y="531"/>
                </a:lnTo>
                <a:cubicBezTo>
                  <a:pt x="1136" y="536"/>
                  <a:pt x="1135" y="539"/>
                  <a:pt x="1133" y="543"/>
                </a:cubicBezTo>
                <a:lnTo>
                  <a:pt x="1122" y="563"/>
                </a:lnTo>
                <a:cubicBezTo>
                  <a:pt x="1120" y="567"/>
                  <a:pt x="1117" y="570"/>
                  <a:pt x="1114" y="572"/>
                </a:cubicBezTo>
                <a:lnTo>
                  <a:pt x="1082" y="591"/>
                </a:lnTo>
                <a:cubicBezTo>
                  <a:pt x="1080" y="592"/>
                  <a:pt x="1079" y="593"/>
                  <a:pt x="1078" y="593"/>
                </a:cubicBezTo>
                <a:lnTo>
                  <a:pt x="1028" y="611"/>
                </a:lnTo>
                <a:lnTo>
                  <a:pt x="959" y="627"/>
                </a:lnTo>
                <a:lnTo>
                  <a:pt x="876" y="639"/>
                </a:lnTo>
                <a:lnTo>
                  <a:pt x="783" y="648"/>
                </a:lnTo>
                <a:lnTo>
                  <a:pt x="680" y="654"/>
                </a:lnTo>
                <a:lnTo>
                  <a:pt x="569" y="656"/>
                </a:lnTo>
                <a:lnTo>
                  <a:pt x="458" y="654"/>
                </a:lnTo>
                <a:lnTo>
                  <a:pt x="355" y="648"/>
                </a:lnTo>
                <a:lnTo>
                  <a:pt x="262" y="639"/>
                </a:lnTo>
                <a:lnTo>
                  <a:pt x="181" y="627"/>
                </a:lnTo>
                <a:lnTo>
                  <a:pt x="112" y="612"/>
                </a:lnTo>
                <a:lnTo>
                  <a:pt x="59" y="593"/>
                </a:lnTo>
                <a:cubicBezTo>
                  <a:pt x="58" y="593"/>
                  <a:pt x="57" y="592"/>
                  <a:pt x="55" y="591"/>
                </a:cubicBezTo>
                <a:lnTo>
                  <a:pt x="23" y="572"/>
                </a:lnTo>
                <a:cubicBezTo>
                  <a:pt x="20" y="570"/>
                  <a:pt x="17" y="567"/>
                  <a:pt x="14" y="563"/>
                </a:cubicBezTo>
                <a:lnTo>
                  <a:pt x="3" y="543"/>
                </a:lnTo>
                <a:cubicBezTo>
                  <a:pt x="1" y="539"/>
                  <a:pt x="0" y="536"/>
                  <a:pt x="0" y="531"/>
                </a:cubicBezTo>
                <a:lnTo>
                  <a:pt x="0" y="126"/>
                </a:lnTo>
                <a:close/>
                <a:moveTo>
                  <a:pt x="48" y="531"/>
                </a:moveTo>
                <a:lnTo>
                  <a:pt x="45" y="520"/>
                </a:lnTo>
                <a:lnTo>
                  <a:pt x="56" y="540"/>
                </a:lnTo>
                <a:lnTo>
                  <a:pt x="48" y="531"/>
                </a:lnTo>
                <a:lnTo>
                  <a:pt x="80" y="550"/>
                </a:lnTo>
                <a:lnTo>
                  <a:pt x="76" y="548"/>
                </a:lnTo>
                <a:lnTo>
                  <a:pt x="123" y="565"/>
                </a:lnTo>
                <a:lnTo>
                  <a:pt x="188" y="580"/>
                </a:lnTo>
                <a:lnTo>
                  <a:pt x="267" y="592"/>
                </a:lnTo>
                <a:lnTo>
                  <a:pt x="358" y="601"/>
                </a:lnTo>
                <a:lnTo>
                  <a:pt x="459" y="606"/>
                </a:lnTo>
                <a:lnTo>
                  <a:pt x="568" y="608"/>
                </a:lnTo>
                <a:lnTo>
                  <a:pt x="677" y="607"/>
                </a:lnTo>
                <a:lnTo>
                  <a:pt x="778" y="601"/>
                </a:lnTo>
                <a:lnTo>
                  <a:pt x="869" y="592"/>
                </a:lnTo>
                <a:lnTo>
                  <a:pt x="948" y="580"/>
                </a:lnTo>
                <a:lnTo>
                  <a:pt x="1011" y="566"/>
                </a:lnTo>
                <a:lnTo>
                  <a:pt x="1061" y="548"/>
                </a:lnTo>
                <a:lnTo>
                  <a:pt x="1057" y="550"/>
                </a:lnTo>
                <a:lnTo>
                  <a:pt x="1089" y="531"/>
                </a:lnTo>
                <a:lnTo>
                  <a:pt x="1080" y="540"/>
                </a:lnTo>
                <a:lnTo>
                  <a:pt x="1091" y="520"/>
                </a:lnTo>
                <a:lnTo>
                  <a:pt x="1088" y="531"/>
                </a:lnTo>
                <a:lnTo>
                  <a:pt x="1088" y="126"/>
                </a:lnTo>
                <a:lnTo>
                  <a:pt x="1091" y="138"/>
                </a:lnTo>
                <a:lnTo>
                  <a:pt x="1080" y="118"/>
                </a:lnTo>
                <a:lnTo>
                  <a:pt x="1089" y="127"/>
                </a:lnTo>
                <a:lnTo>
                  <a:pt x="1057" y="107"/>
                </a:lnTo>
                <a:lnTo>
                  <a:pt x="1062" y="109"/>
                </a:lnTo>
                <a:lnTo>
                  <a:pt x="1014" y="93"/>
                </a:lnTo>
                <a:lnTo>
                  <a:pt x="950" y="78"/>
                </a:lnTo>
                <a:lnTo>
                  <a:pt x="870" y="66"/>
                </a:lnTo>
                <a:lnTo>
                  <a:pt x="779" y="56"/>
                </a:lnTo>
                <a:lnTo>
                  <a:pt x="678" y="50"/>
                </a:lnTo>
                <a:lnTo>
                  <a:pt x="569" y="48"/>
                </a:lnTo>
                <a:lnTo>
                  <a:pt x="460" y="50"/>
                </a:lnTo>
                <a:lnTo>
                  <a:pt x="359" y="56"/>
                </a:lnTo>
                <a:lnTo>
                  <a:pt x="268" y="66"/>
                </a:lnTo>
                <a:lnTo>
                  <a:pt x="190" y="78"/>
                </a:lnTo>
                <a:lnTo>
                  <a:pt x="125" y="92"/>
                </a:lnTo>
                <a:lnTo>
                  <a:pt x="75" y="109"/>
                </a:lnTo>
                <a:lnTo>
                  <a:pt x="80" y="107"/>
                </a:lnTo>
                <a:lnTo>
                  <a:pt x="48" y="127"/>
                </a:lnTo>
                <a:lnTo>
                  <a:pt x="56" y="118"/>
                </a:lnTo>
                <a:lnTo>
                  <a:pt x="45" y="138"/>
                </a:lnTo>
                <a:lnTo>
                  <a:pt x="48" y="126"/>
                </a:lnTo>
                <a:lnTo>
                  <a:pt x="48" y="531"/>
                </a:lnTo>
                <a:close/>
              </a:path>
            </a:pathLst>
          </a:custGeom>
          <a:solidFill>
            <a:srgbClr val="AA8764"/>
          </a:solidFill>
          <a:ln w="0" cap="flat">
            <a:solidFill>
              <a:srgbClr val="AA8764"/>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35" name="Rectangle 63">
            <a:extLst>
              <a:ext uri="{FF2B5EF4-FFF2-40B4-BE49-F238E27FC236}">
                <a16:creationId xmlns:a16="http://schemas.microsoft.com/office/drawing/2014/main" xmlns="" id="{0DB34154-F6C4-420A-BFB7-562B28B4B0F4}"/>
              </a:ext>
            </a:extLst>
          </p:cNvPr>
          <p:cNvSpPr>
            <a:spLocks noChangeArrowheads="1"/>
          </p:cNvSpPr>
          <p:nvPr/>
        </p:nvSpPr>
        <p:spPr bwMode="auto">
          <a:xfrm>
            <a:off x="3295060" y="4423111"/>
            <a:ext cx="41036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BEEP</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1036" name="Freeform 64">
            <a:extLst>
              <a:ext uri="{FF2B5EF4-FFF2-40B4-BE49-F238E27FC236}">
                <a16:creationId xmlns:a16="http://schemas.microsoft.com/office/drawing/2014/main" xmlns="" id="{60420CFC-BA21-4444-88D3-C590B6FF75B1}"/>
              </a:ext>
            </a:extLst>
          </p:cNvPr>
          <p:cNvSpPr>
            <a:spLocks/>
          </p:cNvSpPr>
          <p:nvPr/>
        </p:nvSpPr>
        <p:spPr bwMode="auto">
          <a:xfrm>
            <a:off x="3905879" y="4275790"/>
            <a:ext cx="620083" cy="320675"/>
          </a:xfrm>
          <a:custGeom>
            <a:avLst/>
            <a:gdLst>
              <a:gd name="T0" fmla="*/ 0 w 1216"/>
              <a:gd name="T1" fmla="*/ 102 h 608"/>
              <a:gd name="T2" fmla="*/ 608 w 1216"/>
              <a:gd name="T3" fmla="*/ 0 h 608"/>
              <a:gd name="T4" fmla="*/ 1216 w 1216"/>
              <a:gd name="T5" fmla="*/ 102 h 608"/>
              <a:gd name="T6" fmla="*/ 1216 w 1216"/>
              <a:gd name="T7" fmla="*/ 102 h 608"/>
              <a:gd name="T8" fmla="*/ 1216 w 1216"/>
              <a:gd name="T9" fmla="*/ 102 h 608"/>
              <a:gd name="T10" fmla="*/ 1216 w 1216"/>
              <a:gd name="T11" fmla="*/ 507 h 608"/>
              <a:gd name="T12" fmla="*/ 1216 w 1216"/>
              <a:gd name="T13" fmla="*/ 507 h 608"/>
              <a:gd name="T14" fmla="*/ 608 w 1216"/>
              <a:gd name="T15" fmla="*/ 608 h 608"/>
              <a:gd name="T16" fmla="*/ 0 w 1216"/>
              <a:gd name="T17" fmla="*/ 507 h 608"/>
              <a:gd name="T18" fmla="*/ 0 w 1216"/>
              <a:gd name="T19" fmla="*/ 507 h 608"/>
              <a:gd name="T20" fmla="*/ 0 w 1216"/>
              <a:gd name="T21" fmla="*/ 102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6" h="608">
                <a:moveTo>
                  <a:pt x="0" y="102"/>
                </a:moveTo>
                <a:cubicBezTo>
                  <a:pt x="0" y="46"/>
                  <a:pt x="273" y="0"/>
                  <a:pt x="608" y="0"/>
                </a:cubicBezTo>
                <a:cubicBezTo>
                  <a:pt x="944" y="0"/>
                  <a:pt x="1216" y="46"/>
                  <a:pt x="1216" y="102"/>
                </a:cubicBezTo>
                <a:cubicBezTo>
                  <a:pt x="1216" y="102"/>
                  <a:pt x="1216" y="102"/>
                  <a:pt x="1216" y="102"/>
                </a:cubicBezTo>
                <a:lnTo>
                  <a:pt x="1216" y="102"/>
                </a:lnTo>
                <a:lnTo>
                  <a:pt x="1216" y="507"/>
                </a:lnTo>
                <a:lnTo>
                  <a:pt x="1216" y="507"/>
                </a:lnTo>
                <a:cubicBezTo>
                  <a:pt x="1216" y="563"/>
                  <a:pt x="944" y="608"/>
                  <a:pt x="608" y="608"/>
                </a:cubicBezTo>
                <a:cubicBezTo>
                  <a:pt x="273" y="608"/>
                  <a:pt x="0" y="563"/>
                  <a:pt x="0" y="507"/>
                </a:cubicBezTo>
                <a:cubicBezTo>
                  <a:pt x="0" y="507"/>
                  <a:pt x="0" y="507"/>
                  <a:pt x="0" y="507"/>
                </a:cubicBezTo>
                <a:lnTo>
                  <a:pt x="0" y="102"/>
                </a:lnTo>
                <a:close/>
              </a:path>
            </a:pathLst>
          </a:custGeom>
          <a:solidFill>
            <a:srgbClr val="E7B98A"/>
          </a:solidFill>
          <a:ln w="0">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37" name="Freeform 65">
            <a:extLst>
              <a:ext uri="{FF2B5EF4-FFF2-40B4-BE49-F238E27FC236}">
                <a16:creationId xmlns:a16="http://schemas.microsoft.com/office/drawing/2014/main" xmlns="" id="{47CAD58C-0E38-4383-A239-E2EB0F2CA34A}"/>
              </a:ext>
            </a:extLst>
          </p:cNvPr>
          <p:cNvSpPr>
            <a:spLocks/>
          </p:cNvSpPr>
          <p:nvPr/>
        </p:nvSpPr>
        <p:spPr bwMode="auto">
          <a:xfrm>
            <a:off x="3880666" y="4339291"/>
            <a:ext cx="666750" cy="69850"/>
          </a:xfrm>
          <a:custGeom>
            <a:avLst/>
            <a:gdLst>
              <a:gd name="T0" fmla="*/ 1262 w 1262"/>
              <a:gd name="T1" fmla="*/ 13 h 131"/>
              <a:gd name="T2" fmla="*/ 1259 w 1262"/>
              <a:gd name="T3" fmla="*/ 23 h 131"/>
              <a:gd name="T4" fmla="*/ 1254 w 1262"/>
              <a:gd name="T5" fmla="*/ 33 h 131"/>
              <a:gd name="T6" fmla="*/ 1245 w 1262"/>
              <a:gd name="T7" fmla="*/ 43 h 131"/>
              <a:gd name="T8" fmla="*/ 1239 w 1262"/>
              <a:gd name="T9" fmla="*/ 48 h 131"/>
              <a:gd name="T10" fmla="*/ 1203 w 1262"/>
              <a:gd name="T11" fmla="*/ 67 h 131"/>
              <a:gd name="T12" fmla="*/ 1199 w 1262"/>
              <a:gd name="T13" fmla="*/ 68 h 131"/>
              <a:gd name="T14" fmla="*/ 1143 w 1262"/>
              <a:gd name="T15" fmla="*/ 86 h 131"/>
              <a:gd name="T16" fmla="*/ 1066 w 1262"/>
              <a:gd name="T17" fmla="*/ 101 h 131"/>
              <a:gd name="T18" fmla="*/ 975 w 1262"/>
              <a:gd name="T19" fmla="*/ 114 h 131"/>
              <a:gd name="T20" fmla="*/ 871 w 1262"/>
              <a:gd name="T21" fmla="*/ 123 h 131"/>
              <a:gd name="T22" fmla="*/ 756 w 1262"/>
              <a:gd name="T23" fmla="*/ 129 h 131"/>
              <a:gd name="T24" fmla="*/ 632 w 1262"/>
              <a:gd name="T25" fmla="*/ 131 h 131"/>
              <a:gd name="T26" fmla="*/ 509 w 1262"/>
              <a:gd name="T27" fmla="*/ 129 h 131"/>
              <a:gd name="T28" fmla="*/ 394 w 1262"/>
              <a:gd name="T29" fmla="*/ 123 h 131"/>
              <a:gd name="T30" fmla="*/ 289 w 1262"/>
              <a:gd name="T31" fmla="*/ 114 h 131"/>
              <a:gd name="T32" fmla="*/ 198 w 1262"/>
              <a:gd name="T33" fmla="*/ 102 h 131"/>
              <a:gd name="T34" fmla="*/ 123 w 1262"/>
              <a:gd name="T35" fmla="*/ 87 h 131"/>
              <a:gd name="T36" fmla="*/ 64 w 1262"/>
              <a:gd name="T37" fmla="*/ 68 h 131"/>
              <a:gd name="T38" fmla="*/ 60 w 1262"/>
              <a:gd name="T39" fmla="*/ 67 h 131"/>
              <a:gd name="T40" fmla="*/ 24 w 1262"/>
              <a:gd name="T41" fmla="*/ 48 h 131"/>
              <a:gd name="T42" fmla="*/ 18 w 1262"/>
              <a:gd name="T43" fmla="*/ 43 h 131"/>
              <a:gd name="T44" fmla="*/ 9 w 1262"/>
              <a:gd name="T45" fmla="*/ 33 h 131"/>
              <a:gd name="T46" fmla="*/ 3 w 1262"/>
              <a:gd name="T47" fmla="*/ 23 h 131"/>
              <a:gd name="T48" fmla="*/ 0 w 1262"/>
              <a:gd name="T49" fmla="*/ 13 h 131"/>
              <a:gd name="T50" fmla="*/ 46 w 1262"/>
              <a:gd name="T51" fmla="*/ 0 h 131"/>
              <a:gd name="T52" fmla="*/ 49 w 1262"/>
              <a:gd name="T53" fmla="*/ 10 h 131"/>
              <a:gd name="T54" fmla="*/ 44 w 1262"/>
              <a:gd name="T55" fmla="*/ 0 h 131"/>
              <a:gd name="T56" fmla="*/ 53 w 1262"/>
              <a:gd name="T57" fmla="*/ 10 h 131"/>
              <a:gd name="T58" fmla="*/ 47 w 1262"/>
              <a:gd name="T59" fmla="*/ 5 h 131"/>
              <a:gd name="T60" fmla="*/ 83 w 1262"/>
              <a:gd name="T61" fmla="*/ 24 h 131"/>
              <a:gd name="T62" fmla="*/ 79 w 1262"/>
              <a:gd name="T63" fmla="*/ 23 h 131"/>
              <a:gd name="T64" fmla="*/ 132 w 1262"/>
              <a:gd name="T65" fmla="*/ 40 h 131"/>
              <a:gd name="T66" fmla="*/ 205 w 1262"/>
              <a:gd name="T67" fmla="*/ 55 h 131"/>
              <a:gd name="T68" fmla="*/ 294 w 1262"/>
              <a:gd name="T69" fmla="*/ 67 h 131"/>
              <a:gd name="T70" fmla="*/ 397 w 1262"/>
              <a:gd name="T71" fmla="*/ 75 h 131"/>
              <a:gd name="T72" fmla="*/ 510 w 1262"/>
              <a:gd name="T73" fmla="*/ 81 h 131"/>
              <a:gd name="T74" fmla="*/ 631 w 1262"/>
              <a:gd name="T75" fmla="*/ 83 h 131"/>
              <a:gd name="T76" fmla="*/ 753 w 1262"/>
              <a:gd name="T77" fmla="*/ 81 h 131"/>
              <a:gd name="T78" fmla="*/ 866 w 1262"/>
              <a:gd name="T79" fmla="*/ 76 h 131"/>
              <a:gd name="T80" fmla="*/ 968 w 1262"/>
              <a:gd name="T81" fmla="*/ 67 h 131"/>
              <a:gd name="T82" fmla="*/ 1057 w 1262"/>
              <a:gd name="T83" fmla="*/ 54 h 131"/>
              <a:gd name="T84" fmla="*/ 1128 w 1262"/>
              <a:gd name="T85" fmla="*/ 41 h 131"/>
              <a:gd name="T86" fmla="*/ 1184 w 1262"/>
              <a:gd name="T87" fmla="*/ 23 h 131"/>
              <a:gd name="T88" fmla="*/ 1180 w 1262"/>
              <a:gd name="T89" fmla="*/ 24 h 131"/>
              <a:gd name="T90" fmla="*/ 1216 w 1262"/>
              <a:gd name="T91" fmla="*/ 5 h 131"/>
              <a:gd name="T92" fmla="*/ 1210 w 1262"/>
              <a:gd name="T93" fmla="*/ 10 h 131"/>
              <a:gd name="T94" fmla="*/ 1219 w 1262"/>
              <a:gd name="T95" fmla="*/ 0 h 131"/>
              <a:gd name="T96" fmla="*/ 1213 w 1262"/>
              <a:gd name="T97" fmla="*/ 10 h 131"/>
              <a:gd name="T98" fmla="*/ 1216 w 1262"/>
              <a:gd name="T99" fmla="*/ 0 h 131"/>
              <a:gd name="T100" fmla="*/ 1262 w 1262"/>
              <a:gd name="T101" fmla="*/ 1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62" h="131">
                <a:moveTo>
                  <a:pt x="1262" y="13"/>
                </a:moveTo>
                <a:lnTo>
                  <a:pt x="1259" y="23"/>
                </a:lnTo>
                <a:cubicBezTo>
                  <a:pt x="1258" y="27"/>
                  <a:pt x="1257" y="30"/>
                  <a:pt x="1254" y="33"/>
                </a:cubicBezTo>
                <a:lnTo>
                  <a:pt x="1245" y="43"/>
                </a:lnTo>
                <a:cubicBezTo>
                  <a:pt x="1243" y="45"/>
                  <a:pt x="1241" y="46"/>
                  <a:pt x="1239" y="48"/>
                </a:cubicBezTo>
                <a:lnTo>
                  <a:pt x="1203" y="67"/>
                </a:lnTo>
                <a:cubicBezTo>
                  <a:pt x="1201" y="67"/>
                  <a:pt x="1200" y="68"/>
                  <a:pt x="1199" y="68"/>
                </a:cubicBezTo>
                <a:lnTo>
                  <a:pt x="1143" y="86"/>
                </a:lnTo>
                <a:lnTo>
                  <a:pt x="1066" y="101"/>
                </a:lnTo>
                <a:lnTo>
                  <a:pt x="975" y="114"/>
                </a:lnTo>
                <a:lnTo>
                  <a:pt x="871" y="123"/>
                </a:lnTo>
                <a:lnTo>
                  <a:pt x="756" y="129"/>
                </a:lnTo>
                <a:lnTo>
                  <a:pt x="632" y="131"/>
                </a:lnTo>
                <a:lnTo>
                  <a:pt x="509" y="129"/>
                </a:lnTo>
                <a:lnTo>
                  <a:pt x="394" y="123"/>
                </a:lnTo>
                <a:lnTo>
                  <a:pt x="289" y="114"/>
                </a:lnTo>
                <a:lnTo>
                  <a:pt x="198" y="102"/>
                </a:lnTo>
                <a:lnTo>
                  <a:pt x="123" y="87"/>
                </a:lnTo>
                <a:lnTo>
                  <a:pt x="64" y="68"/>
                </a:lnTo>
                <a:cubicBezTo>
                  <a:pt x="63" y="68"/>
                  <a:pt x="61" y="67"/>
                  <a:pt x="60" y="67"/>
                </a:cubicBezTo>
                <a:lnTo>
                  <a:pt x="24" y="48"/>
                </a:lnTo>
                <a:cubicBezTo>
                  <a:pt x="22" y="46"/>
                  <a:pt x="20" y="45"/>
                  <a:pt x="18" y="43"/>
                </a:cubicBezTo>
                <a:lnTo>
                  <a:pt x="9" y="33"/>
                </a:lnTo>
                <a:cubicBezTo>
                  <a:pt x="6" y="30"/>
                  <a:pt x="4" y="27"/>
                  <a:pt x="3" y="23"/>
                </a:cubicBezTo>
                <a:lnTo>
                  <a:pt x="0" y="13"/>
                </a:lnTo>
                <a:lnTo>
                  <a:pt x="46" y="0"/>
                </a:lnTo>
                <a:lnTo>
                  <a:pt x="49" y="10"/>
                </a:lnTo>
                <a:lnTo>
                  <a:pt x="44" y="0"/>
                </a:lnTo>
                <a:lnTo>
                  <a:pt x="53" y="10"/>
                </a:lnTo>
                <a:lnTo>
                  <a:pt x="47" y="5"/>
                </a:lnTo>
                <a:lnTo>
                  <a:pt x="83" y="24"/>
                </a:lnTo>
                <a:lnTo>
                  <a:pt x="79" y="23"/>
                </a:lnTo>
                <a:lnTo>
                  <a:pt x="132" y="40"/>
                </a:lnTo>
                <a:lnTo>
                  <a:pt x="205" y="55"/>
                </a:lnTo>
                <a:lnTo>
                  <a:pt x="294" y="67"/>
                </a:lnTo>
                <a:lnTo>
                  <a:pt x="397" y="75"/>
                </a:lnTo>
                <a:lnTo>
                  <a:pt x="510" y="81"/>
                </a:lnTo>
                <a:lnTo>
                  <a:pt x="631" y="83"/>
                </a:lnTo>
                <a:lnTo>
                  <a:pt x="753" y="81"/>
                </a:lnTo>
                <a:lnTo>
                  <a:pt x="866" y="76"/>
                </a:lnTo>
                <a:lnTo>
                  <a:pt x="968" y="67"/>
                </a:lnTo>
                <a:lnTo>
                  <a:pt x="1057" y="54"/>
                </a:lnTo>
                <a:lnTo>
                  <a:pt x="1128" y="41"/>
                </a:lnTo>
                <a:lnTo>
                  <a:pt x="1184" y="23"/>
                </a:lnTo>
                <a:lnTo>
                  <a:pt x="1180" y="24"/>
                </a:lnTo>
                <a:lnTo>
                  <a:pt x="1216" y="5"/>
                </a:lnTo>
                <a:lnTo>
                  <a:pt x="1210" y="10"/>
                </a:lnTo>
                <a:lnTo>
                  <a:pt x="1219" y="0"/>
                </a:lnTo>
                <a:lnTo>
                  <a:pt x="1213" y="10"/>
                </a:lnTo>
                <a:lnTo>
                  <a:pt x="1216" y="0"/>
                </a:lnTo>
                <a:lnTo>
                  <a:pt x="1262" y="13"/>
                </a:lnTo>
                <a:close/>
              </a:path>
            </a:pathLst>
          </a:custGeom>
          <a:solidFill>
            <a:srgbClr val="AA8764"/>
          </a:solidFill>
          <a:ln w="0" cap="flat">
            <a:solidFill>
              <a:srgbClr val="AA8764"/>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40" name="Freeform 66">
            <a:extLst>
              <a:ext uri="{FF2B5EF4-FFF2-40B4-BE49-F238E27FC236}">
                <a16:creationId xmlns:a16="http://schemas.microsoft.com/office/drawing/2014/main" xmlns="" id="{34EFF90B-124A-4C63-A8AC-E72B670A85EC}"/>
              </a:ext>
            </a:extLst>
          </p:cNvPr>
          <p:cNvSpPr>
            <a:spLocks noEditPoints="1"/>
          </p:cNvSpPr>
          <p:nvPr/>
        </p:nvSpPr>
        <p:spPr bwMode="auto">
          <a:xfrm>
            <a:off x="3880665" y="4275791"/>
            <a:ext cx="645297" cy="320675"/>
          </a:xfrm>
          <a:custGeom>
            <a:avLst/>
            <a:gdLst>
              <a:gd name="T0" fmla="*/ 1 w 1264"/>
              <a:gd name="T1" fmla="*/ 120 h 656"/>
              <a:gd name="T2" fmla="*/ 10 w 1264"/>
              <a:gd name="T3" fmla="*/ 100 h 656"/>
              <a:gd name="T4" fmla="*/ 25 w 1264"/>
              <a:gd name="T5" fmla="*/ 85 h 656"/>
              <a:gd name="T6" fmla="*/ 65 w 1264"/>
              <a:gd name="T7" fmla="*/ 64 h 656"/>
              <a:gd name="T8" fmla="*/ 198 w 1264"/>
              <a:gd name="T9" fmla="*/ 31 h 656"/>
              <a:gd name="T10" fmla="*/ 394 w 1264"/>
              <a:gd name="T11" fmla="*/ 9 h 656"/>
              <a:gd name="T12" fmla="*/ 632 w 1264"/>
              <a:gd name="T13" fmla="*/ 0 h 656"/>
              <a:gd name="T14" fmla="*/ 871 w 1264"/>
              <a:gd name="T15" fmla="*/ 8 h 656"/>
              <a:gd name="T16" fmla="*/ 1066 w 1264"/>
              <a:gd name="T17" fmla="*/ 31 h 656"/>
              <a:gd name="T18" fmla="*/ 1199 w 1264"/>
              <a:gd name="T19" fmla="*/ 64 h 656"/>
              <a:gd name="T20" fmla="*/ 1240 w 1264"/>
              <a:gd name="T21" fmla="*/ 85 h 656"/>
              <a:gd name="T22" fmla="*/ 1255 w 1264"/>
              <a:gd name="T23" fmla="*/ 100 h 656"/>
              <a:gd name="T24" fmla="*/ 1263 w 1264"/>
              <a:gd name="T25" fmla="*/ 120 h 656"/>
              <a:gd name="T26" fmla="*/ 1264 w 1264"/>
              <a:gd name="T27" fmla="*/ 531 h 656"/>
              <a:gd name="T28" fmla="*/ 1260 w 1264"/>
              <a:gd name="T29" fmla="*/ 548 h 656"/>
              <a:gd name="T30" fmla="*/ 1246 w 1264"/>
              <a:gd name="T31" fmla="*/ 568 h 656"/>
              <a:gd name="T32" fmla="*/ 1204 w 1264"/>
              <a:gd name="T33" fmla="*/ 592 h 656"/>
              <a:gd name="T34" fmla="*/ 1144 w 1264"/>
              <a:gd name="T35" fmla="*/ 611 h 656"/>
              <a:gd name="T36" fmla="*/ 976 w 1264"/>
              <a:gd name="T37" fmla="*/ 639 h 656"/>
              <a:gd name="T38" fmla="*/ 757 w 1264"/>
              <a:gd name="T39" fmla="*/ 654 h 656"/>
              <a:gd name="T40" fmla="*/ 510 w 1264"/>
              <a:gd name="T41" fmla="*/ 654 h 656"/>
              <a:gd name="T42" fmla="*/ 290 w 1264"/>
              <a:gd name="T43" fmla="*/ 639 h 656"/>
              <a:gd name="T44" fmla="*/ 124 w 1264"/>
              <a:gd name="T45" fmla="*/ 612 h 656"/>
              <a:gd name="T46" fmla="*/ 61 w 1264"/>
              <a:gd name="T47" fmla="*/ 592 h 656"/>
              <a:gd name="T48" fmla="*/ 19 w 1264"/>
              <a:gd name="T49" fmla="*/ 568 h 656"/>
              <a:gd name="T50" fmla="*/ 4 w 1264"/>
              <a:gd name="T51" fmla="*/ 548 h 656"/>
              <a:gd name="T52" fmla="*/ 0 w 1264"/>
              <a:gd name="T53" fmla="*/ 531 h 656"/>
              <a:gd name="T54" fmla="*/ 48 w 1264"/>
              <a:gd name="T55" fmla="*/ 531 h 656"/>
              <a:gd name="T56" fmla="*/ 50 w 1264"/>
              <a:gd name="T57" fmla="*/ 535 h 656"/>
              <a:gd name="T58" fmla="*/ 54 w 1264"/>
              <a:gd name="T59" fmla="*/ 535 h 656"/>
              <a:gd name="T60" fmla="*/ 84 w 1264"/>
              <a:gd name="T61" fmla="*/ 549 h 656"/>
              <a:gd name="T62" fmla="*/ 133 w 1264"/>
              <a:gd name="T63" fmla="*/ 565 h 656"/>
              <a:gd name="T64" fmla="*/ 295 w 1264"/>
              <a:gd name="T65" fmla="*/ 592 h 656"/>
              <a:gd name="T66" fmla="*/ 511 w 1264"/>
              <a:gd name="T67" fmla="*/ 606 h 656"/>
              <a:gd name="T68" fmla="*/ 754 w 1264"/>
              <a:gd name="T69" fmla="*/ 606 h 656"/>
              <a:gd name="T70" fmla="*/ 969 w 1264"/>
              <a:gd name="T71" fmla="*/ 592 h 656"/>
              <a:gd name="T72" fmla="*/ 1129 w 1264"/>
              <a:gd name="T73" fmla="*/ 566 h 656"/>
              <a:gd name="T74" fmla="*/ 1181 w 1264"/>
              <a:gd name="T75" fmla="*/ 549 h 656"/>
              <a:gd name="T76" fmla="*/ 1211 w 1264"/>
              <a:gd name="T77" fmla="*/ 535 h 656"/>
              <a:gd name="T78" fmla="*/ 1214 w 1264"/>
              <a:gd name="T79" fmla="*/ 535 h 656"/>
              <a:gd name="T80" fmla="*/ 1216 w 1264"/>
              <a:gd name="T81" fmla="*/ 531 h 656"/>
              <a:gd name="T82" fmla="*/ 1217 w 1264"/>
              <a:gd name="T83" fmla="*/ 133 h 656"/>
              <a:gd name="T84" fmla="*/ 1220 w 1264"/>
              <a:gd name="T85" fmla="*/ 133 h 656"/>
              <a:gd name="T86" fmla="*/ 1217 w 1264"/>
              <a:gd name="T87" fmla="*/ 127 h 656"/>
              <a:gd name="T88" fmla="*/ 1185 w 1264"/>
              <a:gd name="T89" fmla="*/ 109 h 656"/>
              <a:gd name="T90" fmla="*/ 1059 w 1264"/>
              <a:gd name="T91" fmla="*/ 78 h 656"/>
              <a:gd name="T92" fmla="*/ 868 w 1264"/>
              <a:gd name="T93" fmla="*/ 56 h 656"/>
              <a:gd name="T94" fmla="*/ 633 w 1264"/>
              <a:gd name="T95" fmla="*/ 48 h 656"/>
              <a:gd name="T96" fmla="*/ 399 w 1264"/>
              <a:gd name="T97" fmla="*/ 56 h 656"/>
              <a:gd name="T98" fmla="*/ 207 w 1264"/>
              <a:gd name="T99" fmla="*/ 78 h 656"/>
              <a:gd name="T100" fmla="*/ 79 w 1264"/>
              <a:gd name="T101" fmla="*/ 109 h 656"/>
              <a:gd name="T102" fmla="*/ 48 w 1264"/>
              <a:gd name="T103" fmla="*/ 127 h 656"/>
              <a:gd name="T104" fmla="*/ 45 w 1264"/>
              <a:gd name="T105" fmla="*/ 133 h 656"/>
              <a:gd name="T106" fmla="*/ 47 w 1264"/>
              <a:gd name="T107" fmla="*/ 133 h 656"/>
              <a:gd name="T108" fmla="*/ 48 w 1264"/>
              <a:gd name="T109" fmla="*/ 531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4" h="656">
                <a:moveTo>
                  <a:pt x="0" y="126"/>
                </a:moveTo>
                <a:cubicBezTo>
                  <a:pt x="0" y="124"/>
                  <a:pt x="1" y="122"/>
                  <a:pt x="1" y="120"/>
                </a:cubicBezTo>
                <a:lnTo>
                  <a:pt x="4" y="110"/>
                </a:lnTo>
                <a:cubicBezTo>
                  <a:pt x="5" y="106"/>
                  <a:pt x="7" y="103"/>
                  <a:pt x="10" y="100"/>
                </a:cubicBezTo>
                <a:lnTo>
                  <a:pt x="19" y="90"/>
                </a:lnTo>
                <a:cubicBezTo>
                  <a:pt x="20" y="88"/>
                  <a:pt x="22" y="87"/>
                  <a:pt x="25" y="85"/>
                </a:cubicBezTo>
                <a:lnTo>
                  <a:pt x="61" y="65"/>
                </a:lnTo>
                <a:cubicBezTo>
                  <a:pt x="62" y="65"/>
                  <a:pt x="64" y="64"/>
                  <a:pt x="65" y="64"/>
                </a:cubicBezTo>
                <a:lnTo>
                  <a:pt x="121" y="47"/>
                </a:lnTo>
                <a:lnTo>
                  <a:pt x="198" y="31"/>
                </a:lnTo>
                <a:lnTo>
                  <a:pt x="289" y="19"/>
                </a:lnTo>
                <a:lnTo>
                  <a:pt x="394" y="9"/>
                </a:lnTo>
                <a:lnTo>
                  <a:pt x="509" y="2"/>
                </a:lnTo>
                <a:lnTo>
                  <a:pt x="632" y="0"/>
                </a:lnTo>
                <a:lnTo>
                  <a:pt x="756" y="2"/>
                </a:lnTo>
                <a:lnTo>
                  <a:pt x="871" y="8"/>
                </a:lnTo>
                <a:lnTo>
                  <a:pt x="975" y="19"/>
                </a:lnTo>
                <a:lnTo>
                  <a:pt x="1066" y="31"/>
                </a:lnTo>
                <a:lnTo>
                  <a:pt x="1141" y="46"/>
                </a:lnTo>
                <a:lnTo>
                  <a:pt x="1199" y="64"/>
                </a:lnTo>
                <a:cubicBezTo>
                  <a:pt x="1201" y="64"/>
                  <a:pt x="1203" y="65"/>
                  <a:pt x="1204" y="65"/>
                </a:cubicBezTo>
                <a:lnTo>
                  <a:pt x="1240" y="85"/>
                </a:lnTo>
                <a:cubicBezTo>
                  <a:pt x="1242" y="87"/>
                  <a:pt x="1245" y="88"/>
                  <a:pt x="1246" y="90"/>
                </a:cubicBezTo>
                <a:lnTo>
                  <a:pt x="1255" y="100"/>
                </a:lnTo>
                <a:cubicBezTo>
                  <a:pt x="1258" y="103"/>
                  <a:pt x="1259" y="106"/>
                  <a:pt x="1260" y="110"/>
                </a:cubicBezTo>
                <a:lnTo>
                  <a:pt x="1263" y="120"/>
                </a:lnTo>
                <a:cubicBezTo>
                  <a:pt x="1264" y="122"/>
                  <a:pt x="1264" y="124"/>
                  <a:pt x="1264" y="126"/>
                </a:cubicBezTo>
                <a:lnTo>
                  <a:pt x="1264" y="531"/>
                </a:lnTo>
                <a:cubicBezTo>
                  <a:pt x="1264" y="534"/>
                  <a:pt x="1264" y="536"/>
                  <a:pt x="1263" y="538"/>
                </a:cubicBezTo>
                <a:lnTo>
                  <a:pt x="1260" y="548"/>
                </a:lnTo>
                <a:cubicBezTo>
                  <a:pt x="1259" y="552"/>
                  <a:pt x="1258" y="555"/>
                  <a:pt x="1255" y="558"/>
                </a:cubicBezTo>
                <a:lnTo>
                  <a:pt x="1246" y="568"/>
                </a:lnTo>
                <a:cubicBezTo>
                  <a:pt x="1244" y="570"/>
                  <a:pt x="1242" y="571"/>
                  <a:pt x="1240" y="573"/>
                </a:cubicBezTo>
                <a:lnTo>
                  <a:pt x="1204" y="592"/>
                </a:lnTo>
                <a:cubicBezTo>
                  <a:pt x="1202" y="592"/>
                  <a:pt x="1201" y="593"/>
                  <a:pt x="1200" y="593"/>
                </a:cubicBezTo>
                <a:lnTo>
                  <a:pt x="1144" y="611"/>
                </a:lnTo>
                <a:lnTo>
                  <a:pt x="1067" y="626"/>
                </a:lnTo>
                <a:lnTo>
                  <a:pt x="976" y="639"/>
                </a:lnTo>
                <a:lnTo>
                  <a:pt x="872" y="648"/>
                </a:lnTo>
                <a:lnTo>
                  <a:pt x="757" y="654"/>
                </a:lnTo>
                <a:lnTo>
                  <a:pt x="633" y="656"/>
                </a:lnTo>
                <a:lnTo>
                  <a:pt x="510" y="654"/>
                </a:lnTo>
                <a:lnTo>
                  <a:pt x="395" y="648"/>
                </a:lnTo>
                <a:lnTo>
                  <a:pt x="290" y="639"/>
                </a:lnTo>
                <a:lnTo>
                  <a:pt x="199" y="627"/>
                </a:lnTo>
                <a:lnTo>
                  <a:pt x="124" y="612"/>
                </a:lnTo>
                <a:lnTo>
                  <a:pt x="65" y="593"/>
                </a:lnTo>
                <a:cubicBezTo>
                  <a:pt x="64" y="593"/>
                  <a:pt x="62" y="592"/>
                  <a:pt x="61" y="592"/>
                </a:cubicBezTo>
                <a:lnTo>
                  <a:pt x="25" y="573"/>
                </a:lnTo>
                <a:cubicBezTo>
                  <a:pt x="23" y="571"/>
                  <a:pt x="21" y="570"/>
                  <a:pt x="19" y="568"/>
                </a:cubicBezTo>
                <a:lnTo>
                  <a:pt x="10" y="558"/>
                </a:lnTo>
                <a:cubicBezTo>
                  <a:pt x="7" y="555"/>
                  <a:pt x="5" y="552"/>
                  <a:pt x="4" y="548"/>
                </a:cubicBezTo>
                <a:lnTo>
                  <a:pt x="1" y="538"/>
                </a:lnTo>
                <a:cubicBezTo>
                  <a:pt x="1" y="536"/>
                  <a:pt x="0" y="534"/>
                  <a:pt x="0" y="531"/>
                </a:cubicBezTo>
                <a:lnTo>
                  <a:pt x="0" y="126"/>
                </a:lnTo>
                <a:close/>
                <a:moveTo>
                  <a:pt x="48" y="531"/>
                </a:moveTo>
                <a:lnTo>
                  <a:pt x="47" y="525"/>
                </a:lnTo>
                <a:lnTo>
                  <a:pt x="50" y="535"/>
                </a:lnTo>
                <a:lnTo>
                  <a:pt x="45" y="525"/>
                </a:lnTo>
                <a:lnTo>
                  <a:pt x="54" y="535"/>
                </a:lnTo>
                <a:lnTo>
                  <a:pt x="48" y="530"/>
                </a:lnTo>
                <a:lnTo>
                  <a:pt x="84" y="549"/>
                </a:lnTo>
                <a:lnTo>
                  <a:pt x="80" y="548"/>
                </a:lnTo>
                <a:lnTo>
                  <a:pt x="133" y="565"/>
                </a:lnTo>
                <a:lnTo>
                  <a:pt x="206" y="580"/>
                </a:lnTo>
                <a:lnTo>
                  <a:pt x="295" y="592"/>
                </a:lnTo>
                <a:lnTo>
                  <a:pt x="398" y="600"/>
                </a:lnTo>
                <a:lnTo>
                  <a:pt x="511" y="606"/>
                </a:lnTo>
                <a:lnTo>
                  <a:pt x="632" y="608"/>
                </a:lnTo>
                <a:lnTo>
                  <a:pt x="754" y="606"/>
                </a:lnTo>
                <a:lnTo>
                  <a:pt x="867" y="601"/>
                </a:lnTo>
                <a:lnTo>
                  <a:pt x="969" y="592"/>
                </a:lnTo>
                <a:lnTo>
                  <a:pt x="1058" y="579"/>
                </a:lnTo>
                <a:lnTo>
                  <a:pt x="1129" y="566"/>
                </a:lnTo>
                <a:lnTo>
                  <a:pt x="1185" y="548"/>
                </a:lnTo>
                <a:lnTo>
                  <a:pt x="1181" y="549"/>
                </a:lnTo>
                <a:lnTo>
                  <a:pt x="1217" y="530"/>
                </a:lnTo>
                <a:lnTo>
                  <a:pt x="1211" y="535"/>
                </a:lnTo>
                <a:lnTo>
                  <a:pt x="1220" y="525"/>
                </a:lnTo>
                <a:lnTo>
                  <a:pt x="1214" y="535"/>
                </a:lnTo>
                <a:lnTo>
                  <a:pt x="1217" y="525"/>
                </a:lnTo>
                <a:lnTo>
                  <a:pt x="1216" y="531"/>
                </a:lnTo>
                <a:lnTo>
                  <a:pt x="1216" y="126"/>
                </a:lnTo>
                <a:lnTo>
                  <a:pt x="1217" y="133"/>
                </a:lnTo>
                <a:lnTo>
                  <a:pt x="1214" y="123"/>
                </a:lnTo>
                <a:lnTo>
                  <a:pt x="1220" y="133"/>
                </a:lnTo>
                <a:lnTo>
                  <a:pt x="1211" y="123"/>
                </a:lnTo>
                <a:lnTo>
                  <a:pt x="1217" y="127"/>
                </a:lnTo>
                <a:lnTo>
                  <a:pt x="1181" y="107"/>
                </a:lnTo>
                <a:lnTo>
                  <a:pt x="1185" y="109"/>
                </a:lnTo>
                <a:lnTo>
                  <a:pt x="1132" y="93"/>
                </a:lnTo>
                <a:lnTo>
                  <a:pt x="1059" y="78"/>
                </a:lnTo>
                <a:lnTo>
                  <a:pt x="970" y="66"/>
                </a:lnTo>
                <a:lnTo>
                  <a:pt x="868" y="56"/>
                </a:lnTo>
                <a:lnTo>
                  <a:pt x="755" y="50"/>
                </a:lnTo>
                <a:lnTo>
                  <a:pt x="633" y="48"/>
                </a:lnTo>
                <a:lnTo>
                  <a:pt x="512" y="50"/>
                </a:lnTo>
                <a:lnTo>
                  <a:pt x="399" y="56"/>
                </a:lnTo>
                <a:lnTo>
                  <a:pt x="296" y="66"/>
                </a:lnTo>
                <a:lnTo>
                  <a:pt x="207" y="78"/>
                </a:lnTo>
                <a:lnTo>
                  <a:pt x="135" y="92"/>
                </a:lnTo>
                <a:lnTo>
                  <a:pt x="79" y="109"/>
                </a:lnTo>
                <a:lnTo>
                  <a:pt x="84" y="107"/>
                </a:lnTo>
                <a:lnTo>
                  <a:pt x="48" y="127"/>
                </a:lnTo>
                <a:lnTo>
                  <a:pt x="54" y="123"/>
                </a:lnTo>
                <a:lnTo>
                  <a:pt x="45" y="133"/>
                </a:lnTo>
                <a:lnTo>
                  <a:pt x="50" y="123"/>
                </a:lnTo>
                <a:lnTo>
                  <a:pt x="47" y="133"/>
                </a:lnTo>
                <a:lnTo>
                  <a:pt x="48" y="126"/>
                </a:lnTo>
                <a:lnTo>
                  <a:pt x="48" y="531"/>
                </a:lnTo>
                <a:close/>
              </a:path>
            </a:pathLst>
          </a:custGeom>
          <a:solidFill>
            <a:srgbClr val="AA8764"/>
          </a:solidFill>
          <a:ln w="0" cap="flat">
            <a:solidFill>
              <a:srgbClr val="AA8764"/>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41" name="Rectangle 67">
            <a:extLst>
              <a:ext uri="{FF2B5EF4-FFF2-40B4-BE49-F238E27FC236}">
                <a16:creationId xmlns:a16="http://schemas.microsoft.com/office/drawing/2014/main" xmlns="" id="{877CCFF7-AB5A-4E8F-9C05-17F5417CDEA1}"/>
              </a:ext>
            </a:extLst>
          </p:cNvPr>
          <p:cNvSpPr>
            <a:spLocks noChangeArrowheads="1"/>
          </p:cNvSpPr>
          <p:nvPr/>
        </p:nvSpPr>
        <p:spPr bwMode="auto">
          <a:xfrm>
            <a:off x="4017191" y="4423111"/>
            <a:ext cx="42800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SOAP</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1043" name="Freeform 69">
            <a:extLst>
              <a:ext uri="{FF2B5EF4-FFF2-40B4-BE49-F238E27FC236}">
                <a16:creationId xmlns:a16="http://schemas.microsoft.com/office/drawing/2014/main" xmlns="" id="{168BF80A-E034-43BD-8887-BDB98614A5C8}"/>
              </a:ext>
            </a:extLst>
          </p:cNvPr>
          <p:cNvSpPr>
            <a:spLocks/>
          </p:cNvSpPr>
          <p:nvPr/>
        </p:nvSpPr>
        <p:spPr bwMode="auto">
          <a:xfrm>
            <a:off x="4653006" y="4288491"/>
            <a:ext cx="573088" cy="320675"/>
          </a:xfrm>
          <a:custGeom>
            <a:avLst/>
            <a:gdLst>
              <a:gd name="T0" fmla="*/ 0 w 960"/>
              <a:gd name="T1" fmla="*/ 102 h 608"/>
              <a:gd name="T2" fmla="*/ 480 w 960"/>
              <a:gd name="T3" fmla="*/ 0 h 608"/>
              <a:gd name="T4" fmla="*/ 960 w 960"/>
              <a:gd name="T5" fmla="*/ 102 h 608"/>
              <a:gd name="T6" fmla="*/ 960 w 960"/>
              <a:gd name="T7" fmla="*/ 102 h 608"/>
              <a:gd name="T8" fmla="*/ 960 w 960"/>
              <a:gd name="T9" fmla="*/ 102 h 608"/>
              <a:gd name="T10" fmla="*/ 960 w 960"/>
              <a:gd name="T11" fmla="*/ 507 h 608"/>
              <a:gd name="T12" fmla="*/ 960 w 960"/>
              <a:gd name="T13" fmla="*/ 507 h 608"/>
              <a:gd name="T14" fmla="*/ 480 w 960"/>
              <a:gd name="T15" fmla="*/ 608 h 608"/>
              <a:gd name="T16" fmla="*/ 0 w 960"/>
              <a:gd name="T17" fmla="*/ 507 h 608"/>
              <a:gd name="T18" fmla="*/ 0 w 960"/>
              <a:gd name="T19" fmla="*/ 507 h 608"/>
              <a:gd name="T20" fmla="*/ 0 w 960"/>
              <a:gd name="T21" fmla="*/ 102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0" h="608">
                <a:moveTo>
                  <a:pt x="0" y="102"/>
                </a:moveTo>
                <a:cubicBezTo>
                  <a:pt x="0" y="46"/>
                  <a:pt x="215" y="0"/>
                  <a:pt x="480" y="0"/>
                </a:cubicBezTo>
                <a:cubicBezTo>
                  <a:pt x="746" y="0"/>
                  <a:pt x="960" y="46"/>
                  <a:pt x="960" y="102"/>
                </a:cubicBezTo>
                <a:cubicBezTo>
                  <a:pt x="960" y="102"/>
                  <a:pt x="960" y="102"/>
                  <a:pt x="960" y="102"/>
                </a:cubicBezTo>
                <a:lnTo>
                  <a:pt x="960" y="102"/>
                </a:lnTo>
                <a:lnTo>
                  <a:pt x="960" y="507"/>
                </a:lnTo>
                <a:lnTo>
                  <a:pt x="960" y="507"/>
                </a:lnTo>
                <a:cubicBezTo>
                  <a:pt x="960" y="563"/>
                  <a:pt x="746" y="608"/>
                  <a:pt x="480" y="608"/>
                </a:cubicBezTo>
                <a:cubicBezTo>
                  <a:pt x="215" y="608"/>
                  <a:pt x="0" y="563"/>
                  <a:pt x="0" y="507"/>
                </a:cubicBezTo>
                <a:cubicBezTo>
                  <a:pt x="0" y="507"/>
                  <a:pt x="0" y="507"/>
                  <a:pt x="0" y="507"/>
                </a:cubicBezTo>
                <a:lnTo>
                  <a:pt x="0" y="102"/>
                </a:lnTo>
                <a:close/>
              </a:path>
            </a:pathLst>
          </a:custGeom>
          <a:solidFill>
            <a:srgbClr val="E7B98A"/>
          </a:solidFill>
          <a:ln w="0">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44" name="Freeform 70">
            <a:extLst>
              <a:ext uri="{FF2B5EF4-FFF2-40B4-BE49-F238E27FC236}">
                <a16:creationId xmlns:a16="http://schemas.microsoft.com/office/drawing/2014/main" xmlns="" id="{5C5E62F8-FD37-4E3B-969E-8B421AF17973}"/>
              </a:ext>
            </a:extLst>
          </p:cNvPr>
          <p:cNvSpPr>
            <a:spLocks/>
          </p:cNvSpPr>
          <p:nvPr/>
        </p:nvSpPr>
        <p:spPr bwMode="auto">
          <a:xfrm>
            <a:off x="4641895" y="4337703"/>
            <a:ext cx="530225" cy="71437"/>
          </a:xfrm>
          <a:custGeom>
            <a:avLst/>
            <a:gdLst>
              <a:gd name="T0" fmla="*/ 1003 w 1003"/>
              <a:gd name="T1" fmla="*/ 21 h 135"/>
              <a:gd name="T2" fmla="*/ 993 w 1003"/>
              <a:gd name="T3" fmla="*/ 41 h 135"/>
              <a:gd name="T4" fmla="*/ 985 w 1003"/>
              <a:gd name="T5" fmla="*/ 50 h 135"/>
              <a:gd name="T6" fmla="*/ 957 w 1003"/>
              <a:gd name="T7" fmla="*/ 69 h 135"/>
              <a:gd name="T8" fmla="*/ 953 w 1003"/>
              <a:gd name="T9" fmla="*/ 72 h 135"/>
              <a:gd name="T10" fmla="*/ 909 w 1003"/>
              <a:gd name="T11" fmla="*/ 90 h 135"/>
              <a:gd name="T12" fmla="*/ 847 w 1003"/>
              <a:gd name="T13" fmla="*/ 106 h 135"/>
              <a:gd name="T14" fmla="*/ 774 w 1003"/>
              <a:gd name="T15" fmla="*/ 118 h 135"/>
              <a:gd name="T16" fmla="*/ 691 w 1003"/>
              <a:gd name="T17" fmla="*/ 127 h 135"/>
              <a:gd name="T18" fmla="*/ 600 w 1003"/>
              <a:gd name="T19" fmla="*/ 133 h 135"/>
              <a:gd name="T20" fmla="*/ 502 w 1003"/>
              <a:gd name="T21" fmla="*/ 135 h 135"/>
              <a:gd name="T22" fmla="*/ 404 w 1003"/>
              <a:gd name="T23" fmla="*/ 133 h 135"/>
              <a:gd name="T24" fmla="*/ 313 w 1003"/>
              <a:gd name="T25" fmla="*/ 127 h 135"/>
              <a:gd name="T26" fmla="*/ 231 w 1003"/>
              <a:gd name="T27" fmla="*/ 118 h 135"/>
              <a:gd name="T28" fmla="*/ 158 w 1003"/>
              <a:gd name="T29" fmla="*/ 106 h 135"/>
              <a:gd name="T30" fmla="*/ 98 w 1003"/>
              <a:gd name="T31" fmla="*/ 91 h 135"/>
              <a:gd name="T32" fmla="*/ 50 w 1003"/>
              <a:gd name="T33" fmla="*/ 72 h 135"/>
              <a:gd name="T34" fmla="*/ 46 w 1003"/>
              <a:gd name="T35" fmla="*/ 69 h 135"/>
              <a:gd name="T36" fmla="*/ 18 w 1003"/>
              <a:gd name="T37" fmla="*/ 50 h 135"/>
              <a:gd name="T38" fmla="*/ 10 w 1003"/>
              <a:gd name="T39" fmla="*/ 41 h 135"/>
              <a:gd name="T40" fmla="*/ 0 w 1003"/>
              <a:gd name="T41" fmla="*/ 21 h 135"/>
              <a:gd name="T42" fmla="*/ 43 w 1003"/>
              <a:gd name="T43" fmla="*/ 0 h 135"/>
              <a:gd name="T44" fmla="*/ 53 w 1003"/>
              <a:gd name="T45" fmla="*/ 20 h 135"/>
              <a:gd name="T46" fmla="*/ 45 w 1003"/>
              <a:gd name="T47" fmla="*/ 11 h 135"/>
              <a:gd name="T48" fmla="*/ 73 w 1003"/>
              <a:gd name="T49" fmla="*/ 30 h 135"/>
              <a:gd name="T50" fmla="*/ 69 w 1003"/>
              <a:gd name="T51" fmla="*/ 27 h 135"/>
              <a:gd name="T52" fmla="*/ 109 w 1003"/>
              <a:gd name="T53" fmla="*/ 44 h 135"/>
              <a:gd name="T54" fmla="*/ 166 w 1003"/>
              <a:gd name="T55" fmla="*/ 59 h 135"/>
              <a:gd name="T56" fmla="*/ 236 w 1003"/>
              <a:gd name="T57" fmla="*/ 71 h 135"/>
              <a:gd name="T58" fmla="*/ 316 w 1003"/>
              <a:gd name="T59" fmla="*/ 80 h 135"/>
              <a:gd name="T60" fmla="*/ 405 w 1003"/>
              <a:gd name="T61" fmla="*/ 85 h 135"/>
              <a:gd name="T62" fmla="*/ 501 w 1003"/>
              <a:gd name="T63" fmla="*/ 87 h 135"/>
              <a:gd name="T64" fmla="*/ 597 w 1003"/>
              <a:gd name="T65" fmla="*/ 86 h 135"/>
              <a:gd name="T66" fmla="*/ 686 w 1003"/>
              <a:gd name="T67" fmla="*/ 80 h 135"/>
              <a:gd name="T68" fmla="*/ 766 w 1003"/>
              <a:gd name="T69" fmla="*/ 71 h 135"/>
              <a:gd name="T70" fmla="*/ 835 w 1003"/>
              <a:gd name="T71" fmla="*/ 59 h 135"/>
              <a:gd name="T72" fmla="*/ 890 w 1003"/>
              <a:gd name="T73" fmla="*/ 45 h 135"/>
              <a:gd name="T74" fmla="*/ 934 w 1003"/>
              <a:gd name="T75" fmla="*/ 27 h 135"/>
              <a:gd name="T76" fmla="*/ 930 w 1003"/>
              <a:gd name="T77" fmla="*/ 30 h 135"/>
              <a:gd name="T78" fmla="*/ 958 w 1003"/>
              <a:gd name="T79" fmla="*/ 11 h 135"/>
              <a:gd name="T80" fmla="*/ 950 w 1003"/>
              <a:gd name="T81" fmla="*/ 20 h 135"/>
              <a:gd name="T82" fmla="*/ 960 w 1003"/>
              <a:gd name="T83" fmla="*/ 0 h 135"/>
              <a:gd name="T84" fmla="*/ 1003 w 1003"/>
              <a:gd name="T85" fmla="*/ 2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3" h="135">
                <a:moveTo>
                  <a:pt x="1003" y="21"/>
                </a:moveTo>
                <a:lnTo>
                  <a:pt x="993" y="41"/>
                </a:lnTo>
                <a:cubicBezTo>
                  <a:pt x="991" y="45"/>
                  <a:pt x="988" y="48"/>
                  <a:pt x="985" y="50"/>
                </a:cubicBezTo>
                <a:lnTo>
                  <a:pt x="957" y="69"/>
                </a:lnTo>
                <a:cubicBezTo>
                  <a:pt x="956" y="70"/>
                  <a:pt x="954" y="71"/>
                  <a:pt x="953" y="72"/>
                </a:cubicBezTo>
                <a:lnTo>
                  <a:pt x="909" y="90"/>
                </a:lnTo>
                <a:lnTo>
                  <a:pt x="847" y="106"/>
                </a:lnTo>
                <a:lnTo>
                  <a:pt x="774" y="118"/>
                </a:lnTo>
                <a:lnTo>
                  <a:pt x="691" y="127"/>
                </a:lnTo>
                <a:lnTo>
                  <a:pt x="600" y="133"/>
                </a:lnTo>
                <a:lnTo>
                  <a:pt x="502" y="135"/>
                </a:lnTo>
                <a:lnTo>
                  <a:pt x="404" y="133"/>
                </a:lnTo>
                <a:lnTo>
                  <a:pt x="313" y="127"/>
                </a:lnTo>
                <a:lnTo>
                  <a:pt x="231" y="118"/>
                </a:lnTo>
                <a:lnTo>
                  <a:pt x="158" y="106"/>
                </a:lnTo>
                <a:lnTo>
                  <a:pt x="98" y="91"/>
                </a:lnTo>
                <a:lnTo>
                  <a:pt x="50" y="72"/>
                </a:lnTo>
                <a:cubicBezTo>
                  <a:pt x="49" y="71"/>
                  <a:pt x="47" y="70"/>
                  <a:pt x="46" y="69"/>
                </a:cubicBezTo>
                <a:lnTo>
                  <a:pt x="18" y="50"/>
                </a:lnTo>
                <a:cubicBezTo>
                  <a:pt x="15" y="48"/>
                  <a:pt x="12" y="45"/>
                  <a:pt x="10" y="41"/>
                </a:cubicBezTo>
                <a:lnTo>
                  <a:pt x="0" y="21"/>
                </a:lnTo>
                <a:lnTo>
                  <a:pt x="43" y="0"/>
                </a:lnTo>
                <a:lnTo>
                  <a:pt x="53" y="20"/>
                </a:lnTo>
                <a:lnTo>
                  <a:pt x="45" y="11"/>
                </a:lnTo>
                <a:lnTo>
                  <a:pt x="73" y="30"/>
                </a:lnTo>
                <a:lnTo>
                  <a:pt x="69" y="27"/>
                </a:lnTo>
                <a:lnTo>
                  <a:pt x="109" y="44"/>
                </a:lnTo>
                <a:lnTo>
                  <a:pt x="166" y="59"/>
                </a:lnTo>
                <a:lnTo>
                  <a:pt x="236" y="71"/>
                </a:lnTo>
                <a:lnTo>
                  <a:pt x="316" y="80"/>
                </a:lnTo>
                <a:lnTo>
                  <a:pt x="405" y="85"/>
                </a:lnTo>
                <a:lnTo>
                  <a:pt x="501" y="87"/>
                </a:lnTo>
                <a:lnTo>
                  <a:pt x="597" y="86"/>
                </a:lnTo>
                <a:lnTo>
                  <a:pt x="686" y="80"/>
                </a:lnTo>
                <a:lnTo>
                  <a:pt x="766" y="71"/>
                </a:lnTo>
                <a:lnTo>
                  <a:pt x="835" y="59"/>
                </a:lnTo>
                <a:lnTo>
                  <a:pt x="890" y="45"/>
                </a:lnTo>
                <a:lnTo>
                  <a:pt x="934" y="27"/>
                </a:lnTo>
                <a:lnTo>
                  <a:pt x="930" y="30"/>
                </a:lnTo>
                <a:lnTo>
                  <a:pt x="958" y="11"/>
                </a:lnTo>
                <a:lnTo>
                  <a:pt x="950" y="20"/>
                </a:lnTo>
                <a:lnTo>
                  <a:pt x="960" y="0"/>
                </a:lnTo>
                <a:lnTo>
                  <a:pt x="1003" y="21"/>
                </a:lnTo>
                <a:close/>
              </a:path>
            </a:pathLst>
          </a:custGeom>
          <a:solidFill>
            <a:srgbClr val="AA8764"/>
          </a:solidFill>
          <a:ln w="0" cap="flat">
            <a:solidFill>
              <a:srgbClr val="AA8764"/>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45" name="Freeform 71">
            <a:extLst>
              <a:ext uri="{FF2B5EF4-FFF2-40B4-BE49-F238E27FC236}">
                <a16:creationId xmlns:a16="http://schemas.microsoft.com/office/drawing/2014/main" xmlns="" id="{DA9F315E-CC76-41DF-B990-F3B7B6ED5A5F}"/>
              </a:ext>
            </a:extLst>
          </p:cNvPr>
          <p:cNvSpPr>
            <a:spLocks noEditPoints="1"/>
          </p:cNvSpPr>
          <p:nvPr/>
        </p:nvSpPr>
        <p:spPr bwMode="auto">
          <a:xfrm>
            <a:off x="4640307" y="4275791"/>
            <a:ext cx="585787" cy="346075"/>
          </a:xfrm>
          <a:custGeom>
            <a:avLst/>
            <a:gdLst>
              <a:gd name="T0" fmla="*/ 3 w 1008"/>
              <a:gd name="T1" fmla="*/ 116 h 656"/>
              <a:gd name="T2" fmla="*/ 21 w 1008"/>
              <a:gd name="T3" fmla="*/ 87 h 656"/>
              <a:gd name="T4" fmla="*/ 54 w 1008"/>
              <a:gd name="T5" fmla="*/ 64 h 656"/>
              <a:gd name="T6" fmla="*/ 160 w 1008"/>
              <a:gd name="T7" fmla="*/ 31 h 656"/>
              <a:gd name="T8" fmla="*/ 315 w 1008"/>
              <a:gd name="T9" fmla="*/ 9 h 656"/>
              <a:gd name="T10" fmla="*/ 504 w 1008"/>
              <a:gd name="T11" fmla="*/ 0 h 656"/>
              <a:gd name="T12" fmla="*/ 693 w 1008"/>
              <a:gd name="T13" fmla="*/ 9 h 656"/>
              <a:gd name="T14" fmla="*/ 848 w 1008"/>
              <a:gd name="T15" fmla="*/ 31 h 656"/>
              <a:gd name="T16" fmla="*/ 955 w 1008"/>
              <a:gd name="T17" fmla="*/ 64 h 656"/>
              <a:gd name="T18" fmla="*/ 988 w 1008"/>
              <a:gd name="T19" fmla="*/ 87 h 656"/>
              <a:gd name="T20" fmla="*/ 1006 w 1008"/>
              <a:gd name="T21" fmla="*/ 116 h 656"/>
              <a:gd name="T22" fmla="*/ 1008 w 1008"/>
              <a:gd name="T23" fmla="*/ 531 h 656"/>
              <a:gd name="T24" fmla="*/ 996 w 1008"/>
              <a:gd name="T25" fmla="*/ 562 h 656"/>
              <a:gd name="T26" fmla="*/ 960 w 1008"/>
              <a:gd name="T27" fmla="*/ 590 h 656"/>
              <a:gd name="T28" fmla="*/ 912 w 1008"/>
              <a:gd name="T29" fmla="*/ 611 h 656"/>
              <a:gd name="T30" fmla="*/ 777 w 1008"/>
              <a:gd name="T31" fmla="*/ 639 h 656"/>
              <a:gd name="T32" fmla="*/ 603 w 1008"/>
              <a:gd name="T33" fmla="*/ 654 h 656"/>
              <a:gd name="T34" fmla="*/ 407 w 1008"/>
              <a:gd name="T35" fmla="*/ 654 h 656"/>
              <a:gd name="T36" fmla="*/ 234 w 1008"/>
              <a:gd name="T37" fmla="*/ 639 h 656"/>
              <a:gd name="T38" fmla="*/ 101 w 1008"/>
              <a:gd name="T39" fmla="*/ 612 h 656"/>
              <a:gd name="T40" fmla="*/ 49 w 1008"/>
              <a:gd name="T41" fmla="*/ 590 h 656"/>
              <a:gd name="T42" fmla="*/ 13 w 1008"/>
              <a:gd name="T43" fmla="*/ 562 h 656"/>
              <a:gd name="T44" fmla="*/ 0 w 1008"/>
              <a:gd name="T45" fmla="*/ 531 h 656"/>
              <a:gd name="T46" fmla="*/ 48 w 1008"/>
              <a:gd name="T47" fmla="*/ 531 h 656"/>
              <a:gd name="T48" fmla="*/ 56 w 1008"/>
              <a:gd name="T49" fmla="*/ 541 h 656"/>
              <a:gd name="T50" fmla="*/ 76 w 1008"/>
              <a:gd name="T51" fmla="*/ 551 h 656"/>
              <a:gd name="T52" fmla="*/ 112 w 1008"/>
              <a:gd name="T53" fmla="*/ 565 h 656"/>
              <a:gd name="T54" fmla="*/ 239 w 1008"/>
              <a:gd name="T55" fmla="*/ 592 h 656"/>
              <a:gd name="T56" fmla="*/ 408 w 1008"/>
              <a:gd name="T57" fmla="*/ 606 h 656"/>
              <a:gd name="T58" fmla="*/ 600 w 1008"/>
              <a:gd name="T59" fmla="*/ 607 h 656"/>
              <a:gd name="T60" fmla="*/ 769 w 1008"/>
              <a:gd name="T61" fmla="*/ 592 h 656"/>
              <a:gd name="T62" fmla="*/ 893 w 1008"/>
              <a:gd name="T63" fmla="*/ 566 h 656"/>
              <a:gd name="T64" fmla="*/ 933 w 1008"/>
              <a:gd name="T65" fmla="*/ 551 h 656"/>
              <a:gd name="T66" fmla="*/ 953 w 1008"/>
              <a:gd name="T67" fmla="*/ 541 h 656"/>
              <a:gd name="T68" fmla="*/ 960 w 1008"/>
              <a:gd name="T69" fmla="*/ 531 h 656"/>
              <a:gd name="T70" fmla="*/ 963 w 1008"/>
              <a:gd name="T71" fmla="*/ 137 h 656"/>
              <a:gd name="T72" fmla="*/ 961 w 1008"/>
              <a:gd name="T73" fmla="*/ 126 h 656"/>
              <a:gd name="T74" fmla="*/ 938 w 1008"/>
              <a:gd name="T75" fmla="*/ 109 h 656"/>
              <a:gd name="T76" fmla="*/ 840 w 1008"/>
              <a:gd name="T77" fmla="*/ 78 h 656"/>
              <a:gd name="T78" fmla="*/ 690 w 1008"/>
              <a:gd name="T79" fmla="*/ 56 h 656"/>
              <a:gd name="T80" fmla="*/ 505 w 1008"/>
              <a:gd name="T81" fmla="*/ 48 h 656"/>
              <a:gd name="T82" fmla="*/ 320 w 1008"/>
              <a:gd name="T83" fmla="*/ 56 h 656"/>
              <a:gd name="T84" fmla="*/ 171 w 1008"/>
              <a:gd name="T85" fmla="*/ 78 h 656"/>
              <a:gd name="T86" fmla="*/ 71 w 1008"/>
              <a:gd name="T87" fmla="*/ 109 h 656"/>
              <a:gd name="T88" fmla="*/ 48 w 1008"/>
              <a:gd name="T89" fmla="*/ 126 h 656"/>
              <a:gd name="T90" fmla="*/ 46 w 1008"/>
              <a:gd name="T91" fmla="*/ 137 h 656"/>
              <a:gd name="T92" fmla="*/ 48 w 1008"/>
              <a:gd name="T93" fmla="*/ 531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08" h="656">
                <a:moveTo>
                  <a:pt x="0" y="126"/>
                </a:moveTo>
                <a:cubicBezTo>
                  <a:pt x="0" y="123"/>
                  <a:pt x="1" y="119"/>
                  <a:pt x="3" y="116"/>
                </a:cubicBezTo>
                <a:lnTo>
                  <a:pt x="13" y="96"/>
                </a:lnTo>
                <a:cubicBezTo>
                  <a:pt x="15" y="92"/>
                  <a:pt x="17" y="89"/>
                  <a:pt x="21" y="87"/>
                </a:cubicBezTo>
                <a:lnTo>
                  <a:pt x="49" y="67"/>
                </a:lnTo>
                <a:cubicBezTo>
                  <a:pt x="50" y="66"/>
                  <a:pt x="52" y="65"/>
                  <a:pt x="54" y="64"/>
                </a:cubicBezTo>
                <a:lnTo>
                  <a:pt x="98" y="47"/>
                </a:lnTo>
                <a:lnTo>
                  <a:pt x="160" y="31"/>
                </a:lnTo>
                <a:lnTo>
                  <a:pt x="232" y="19"/>
                </a:lnTo>
                <a:lnTo>
                  <a:pt x="315" y="9"/>
                </a:lnTo>
                <a:lnTo>
                  <a:pt x="406" y="3"/>
                </a:lnTo>
                <a:lnTo>
                  <a:pt x="504" y="0"/>
                </a:lnTo>
                <a:lnTo>
                  <a:pt x="602" y="2"/>
                </a:lnTo>
                <a:lnTo>
                  <a:pt x="693" y="9"/>
                </a:lnTo>
                <a:lnTo>
                  <a:pt x="776" y="19"/>
                </a:lnTo>
                <a:lnTo>
                  <a:pt x="848" y="31"/>
                </a:lnTo>
                <a:lnTo>
                  <a:pt x="908" y="46"/>
                </a:lnTo>
                <a:lnTo>
                  <a:pt x="955" y="64"/>
                </a:lnTo>
                <a:cubicBezTo>
                  <a:pt x="957" y="65"/>
                  <a:pt x="959" y="66"/>
                  <a:pt x="960" y="67"/>
                </a:cubicBezTo>
                <a:lnTo>
                  <a:pt x="988" y="87"/>
                </a:lnTo>
                <a:cubicBezTo>
                  <a:pt x="992" y="89"/>
                  <a:pt x="994" y="92"/>
                  <a:pt x="996" y="96"/>
                </a:cubicBezTo>
                <a:lnTo>
                  <a:pt x="1006" y="116"/>
                </a:lnTo>
                <a:cubicBezTo>
                  <a:pt x="1008" y="119"/>
                  <a:pt x="1008" y="123"/>
                  <a:pt x="1008" y="126"/>
                </a:cubicBezTo>
                <a:lnTo>
                  <a:pt x="1008" y="531"/>
                </a:lnTo>
                <a:cubicBezTo>
                  <a:pt x="1008" y="535"/>
                  <a:pt x="1008" y="539"/>
                  <a:pt x="1006" y="542"/>
                </a:cubicBezTo>
                <a:lnTo>
                  <a:pt x="996" y="562"/>
                </a:lnTo>
                <a:cubicBezTo>
                  <a:pt x="994" y="566"/>
                  <a:pt x="991" y="569"/>
                  <a:pt x="988" y="571"/>
                </a:cubicBezTo>
                <a:lnTo>
                  <a:pt x="960" y="590"/>
                </a:lnTo>
                <a:cubicBezTo>
                  <a:pt x="959" y="591"/>
                  <a:pt x="957" y="592"/>
                  <a:pt x="956" y="593"/>
                </a:cubicBezTo>
                <a:lnTo>
                  <a:pt x="912" y="611"/>
                </a:lnTo>
                <a:lnTo>
                  <a:pt x="850" y="627"/>
                </a:lnTo>
                <a:lnTo>
                  <a:pt x="777" y="639"/>
                </a:lnTo>
                <a:lnTo>
                  <a:pt x="694" y="648"/>
                </a:lnTo>
                <a:lnTo>
                  <a:pt x="603" y="654"/>
                </a:lnTo>
                <a:lnTo>
                  <a:pt x="505" y="656"/>
                </a:lnTo>
                <a:lnTo>
                  <a:pt x="407" y="654"/>
                </a:lnTo>
                <a:lnTo>
                  <a:pt x="316" y="648"/>
                </a:lnTo>
                <a:lnTo>
                  <a:pt x="234" y="639"/>
                </a:lnTo>
                <a:lnTo>
                  <a:pt x="161" y="627"/>
                </a:lnTo>
                <a:lnTo>
                  <a:pt x="101" y="612"/>
                </a:lnTo>
                <a:lnTo>
                  <a:pt x="53" y="593"/>
                </a:lnTo>
                <a:cubicBezTo>
                  <a:pt x="52" y="592"/>
                  <a:pt x="50" y="591"/>
                  <a:pt x="49" y="590"/>
                </a:cubicBezTo>
                <a:lnTo>
                  <a:pt x="21" y="571"/>
                </a:lnTo>
                <a:cubicBezTo>
                  <a:pt x="18" y="569"/>
                  <a:pt x="15" y="566"/>
                  <a:pt x="13" y="562"/>
                </a:cubicBezTo>
                <a:lnTo>
                  <a:pt x="3" y="542"/>
                </a:lnTo>
                <a:cubicBezTo>
                  <a:pt x="1" y="539"/>
                  <a:pt x="0" y="535"/>
                  <a:pt x="0" y="531"/>
                </a:cubicBezTo>
                <a:lnTo>
                  <a:pt x="0" y="126"/>
                </a:lnTo>
                <a:close/>
                <a:moveTo>
                  <a:pt x="48" y="531"/>
                </a:moveTo>
                <a:lnTo>
                  <a:pt x="46" y="521"/>
                </a:lnTo>
                <a:lnTo>
                  <a:pt x="56" y="541"/>
                </a:lnTo>
                <a:lnTo>
                  <a:pt x="48" y="532"/>
                </a:lnTo>
                <a:lnTo>
                  <a:pt x="76" y="551"/>
                </a:lnTo>
                <a:lnTo>
                  <a:pt x="72" y="548"/>
                </a:lnTo>
                <a:lnTo>
                  <a:pt x="112" y="565"/>
                </a:lnTo>
                <a:lnTo>
                  <a:pt x="169" y="580"/>
                </a:lnTo>
                <a:lnTo>
                  <a:pt x="239" y="592"/>
                </a:lnTo>
                <a:lnTo>
                  <a:pt x="319" y="601"/>
                </a:lnTo>
                <a:lnTo>
                  <a:pt x="408" y="606"/>
                </a:lnTo>
                <a:lnTo>
                  <a:pt x="504" y="608"/>
                </a:lnTo>
                <a:lnTo>
                  <a:pt x="600" y="607"/>
                </a:lnTo>
                <a:lnTo>
                  <a:pt x="689" y="601"/>
                </a:lnTo>
                <a:lnTo>
                  <a:pt x="769" y="592"/>
                </a:lnTo>
                <a:lnTo>
                  <a:pt x="838" y="580"/>
                </a:lnTo>
                <a:lnTo>
                  <a:pt x="893" y="566"/>
                </a:lnTo>
                <a:lnTo>
                  <a:pt x="937" y="548"/>
                </a:lnTo>
                <a:lnTo>
                  <a:pt x="933" y="551"/>
                </a:lnTo>
                <a:lnTo>
                  <a:pt x="961" y="532"/>
                </a:lnTo>
                <a:lnTo>
                  <a:pt x="953" y="541"/>
                </a:lnTo>
                <a:lnTo>
                  <a:pt x="963" y="521"/>
                </a:lnTo>
                <a:lnTo>
                  <a:pt x="960" y="531"/>
                </a:lnTo>
                <a:lnTo>
                  <a:pt x="960" y="126"/>
                </a:lnTo>
                <a:lnTo>
                  <a:pt x="963" y="137"/>
                </a:lnTo>
                <a:lnTo>
                  <a:pt x="953" y="117"/>
                </a:lnTo>
                <a:lnTo>
                  <a:pt x="961" y="126"/>
                </a:lnTo>
                <a:lnTo>
                  <a:pt x="933" y="106"/>
                </a:lnTo>
                <a:lnTo>
                  <a:pt x="938" y="109"/>
                </a:lnTo>
                <a:lnTo>
                  <a:pt x="896" y="93"/>
                </a:lnTo>
                <a:lnTo>
                  <a:pt x="840" y="78"/>
                </a:lnTo>
                <a:lnTo>
                  <a:pt x="771" y="66"/>
                </a:lnTo>
                <a:lnTo>
                  <a:pt x="690" y="56"/>
                </a:lnTo>
                <a:lnTo>
                  <a:pt x="601" y="50"/>
                </a:lnTo>
                <a:lnTo>
                  <a:pt x="505" y="48"/>
                </a:lnTo>
                <a:lnTo>
                  <a:pt x="409" y="50"/>
                </a:lnTo>
                <a:lnTo>
                  <a:pt x="320" y="56"/>
                </a:lnTo>
                <a:lnTo>
                  <a:pt x="240" y="66"/>
                </a:lnTo>
                <a:lnTo>
                  <a:pt x="171" y="78"/>
                </a:lnTo>
                <a:lnTo>
                  <a:pt x="115" y="92"/>
                </a:lnTo>
                <a:lnTo>
                  <a:pt x="71" y="109"/>
                </a:lnTo>
                <a:lnTo>
                  <a:pt x="76" y="106"/>
                </a:lnTo>
                <a:lnTo>
                  <a:pt x="48" y="126"/>
                </a:lnTo>
                <a:lnTo>
                  <a:pt x="56" y="117"/>
                </a:lnTo>
                <a:lnTo>
                  <a:pt x="46" y="137"/>
                </a:lnTo>
                <a:lnTo>
                  <a:pt x="48" y="126"/>
                </a:lnTo>
                <a:lnTo>
                  <a:pt x="48" y="531"/>
                </a:lnTo>
                <a:close/>
              </a:path>
            </a:pathLst>
          </a:custGeom>
          <a:solidFill>
            <a:srgbClr val="AA8764"/>
          </a:solidFill>
          <a:ln w="0" cap="flat">
            <a:solidFill>
              <a:srgbClr val="AA8764"/>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46" name="Rectangle 72">
            <a:extLst>
              <a:ext uri="{FF2B5EF4-FFF2-40B4-BE49-F238E27FC236}">
                <a16:creationId xmlns:a16="http://schemas.microsoft.com/office/drawing/2014/main" xmlns="" id="{99D35A29-1E5E-489A-A386-25251B6DA4B0}"/>
              </a:ext>
            </a:extLst>
          </p:cNvPr>
          <p:cNvSpPr>
            <a:spLocks noChangeArrowheads="1"/>
          </p:cNvSpPr>
          <p:nvPr/>
        </p:nvSpPr>
        <p:spPr bwMode="auto">
          <a:xfrm>
            <a:off x="4783182" y="4423111"/>
            <a:ext cx="28212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TLS</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1047" name="Freeform 73">
            <a:extLst>
              <a:ext uri="{FF2B5EF4-FFF2-40B4-BE49-F238E27FC236}">
                <a16:creationId xmlns:a16="http://schemas.microsoft.com/office/drawing/2014/main" xmlns="" id="{C3A1F920-75F1-43E7-A0E7-83954214D3B4}"/>
              </a:ext>
            </a:extLst>
          </p:cNvPr>
          <p:cNvSpPr>
            <a:spLocks noEditPoints="1"/>
          </p:cNvSpPr>
          <p:nvPr/>
        </p:nvSpPr>
        <p:spPr bwMode="auto">
          <a:xfrm>
            <a:off x="2835275" y="2407304"/>
            <a:ext cx="88900" cy="222250"/>
          </a:xfrm>
          <a:custGeom>
            <a:avLst/>
            <a:gdLst>
              <a:gd name="T0" fmla="*/ 91 w 167"/>
              <a:gd name="T1" fmla="*/ 16 h 423"/>
              <a:gd name="T2" fmla="*/ 91 w 167"/>
              <a:gd name="T3" fmla="*/ 407 h 423"/>
              <a:gd name="T4" fmla="*/ 75 w 167"/>
              <a:gd name="T5" fmla="*/ 407 h 423"/>
              <a:gd name="T6" fmla="*/ 75 w 167"/>
              <a:gd name="T7" fmla="*/ 16 h 423"/>
              <a:gd name="T8" fmla="*/ 91 w 167"/>
              <a:gd name="T9" fmla="*/ 16 h 423"/>
              <a:gd name="T10" fmla="*/ 2 w 167"/>
              <a:gd name="T11" fmla="*/ 140 h 423"/>
              <a:gd name="T12" fmla="*/ 83 w 167"/>
              <a:gd name="T13" fmla="*/ 0 h 423"/>
              <a:gd name="T14" fmla="*/ 165 w 167"/>
              <a:gd name="T15" fmla="*/ 140 h 423"/>
              <a:gd name="T16" fmla="*/ 162 w 167"/>
              <a:gd name="T17" fmla="*/ 151 h 423"/>
              <a:gd name="T18" fmla="*/ 151 w 167"/>
              <a:gd name="T19" fmla="*/ 148 h 423"/>
              <a:gd name="T20" fmla="*/ 77 w 167"/>
              <a:gd name="T21" fmla="*/ 20 h 423"/>
              <a:gd name="T22" fmla="*/ 90 w 167"/>
              <a:gd name="T23" fmla="*/ 20 h 423"/>
              <a:gd name="T24" fmla="*/ 16 w 167"/>
              <a:gd name="T25" fmla="*/ 148 h 423"/>
              <a:gd name="T26" fmla="*/ 5 w 167"/>
              <a:gd name="T27" fmla="*/ 151 h 423"/>
              <a:gd name="T28" fmla="*/ 2 w 167"/>
              <a:gd name="T29" fmla="*/ 140 h 423"/>
              <a:gd name="T30" fmla="*/ 165 w 167"/>
              <a:gd name="T31" fmla="*/ 283 h 423"/>
              <a:gd name="T32" fmla="*/ 83 w 167"/>
              <a:gd name="T33" fmla="*/ 423 h 423"/>
              <a:gd name="T34" fmla="*/ 2 w 167"/>
              <a:gd name="T35" fmla="*/ 283 h 423"/>
              <a:gd name="T36" fmla="*/ 5 w 167"/>
              <a:gd name="T37" fmla="*/ 272 h 423"/>
              <a:gd name="T38" fmla="*/ 16 w 167"/>
              <a:gd name="T39" fmla="*/ 275 h 423"/>
              <a:gd name="T40" fmla="*/ 90 w 167"/>
              <a:gd name="T41" fmla="*/ 403 h 423"/>
              <a:gd name="T42" fmla="*/ 77 w 167"/>
              <a:gd name="T43" fmla="*/ 403 h 423"/>
              <a:gd name="T44" fmla="*/ 151 w 167"/>
              <a:gd name="T45" fmla="*/ 275 h 423"/>
              <a:gd name="T46" fmla="*/ 162 w 167"/>
              <a:gd name="T47" fmla="*/ 272 h 423"/>
              <a:gd name="T48" fmla="*/ 165 w 167"/>
              <a:gd name="T49" fmla="*/ 28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423">
                <a:moveTo>
                  <a:pt x="91" y="16"/>
                </a:moveTo>
                <a:lnTo>
                  <a:pt x="91" y="407"/>
                </a:lnTo>
                <a:lnTo>
                  <a:pt x="75" y="407"/>
                </a:lnTo>
                <a:lnTo>
                  <a:pt x="75" y="16"/>
                </a:lnTo>
                <a:lnTo>
                  <a:pt x="91" y="16"/>
                </a:lnTo>
                <a:close/>
                <a:moveTo>
                  <a:pt x="2" y="140"/>
                </a:moveTo>
                <a:lnTo>
                  <a:pt x="83" y="0"/>
                </a:lnTo>
                <a:lnTo>
                  <a:pt x="165" y="140"/>
                </a:lnTo>
                <a:cubicBezTo>
                  <a:pt x="167" y="144"/>
                  <a:pt x="166" y="149"/>
                  <a:pt x="162" y="151"/>
                </a:cubicBezTo>
                <a:cubicBezTo>
                  <a:pt x="158" y="154"/>
                  <a:pt x="154" y="152"/>
                  <a:pt x="151" y="148"/>
                </a:cubicBezTo>
                <a:lnTo>
                  <a:pt x="77" y="20"/>
                </a:lnTo>
                <a:lnTo>
                  <a:pt x="90" y="20"/>
                </a:lnTo>
                <a:lnTo>
                  <a:pt x="16" y="148"/>
                </a:lnTo>
                <a:cubicBezTo>
                  <a:pt x="13" y="152"/>
                  <a:pt x="9" y="154"/>
                  <a:pt x="5" y="151"/>
                </a:cubicBezTo>
                <a:cubicBezTo>
                  <a:pt x="1" y="149"/>
                  <a:pt x="0" y="144"/>
                  <a:pt x="2" y="140"/>
                </a:cubicBezTo>
                <a:close/>
                <a:moveTo>
                  <a:pt x="165" y="283"/>
                </a:moveTo>
                <a:lnTo>
                  <a:pt x="83" y="423"/>
                </a:lnTo>
                <a:lnTo>
                  <a:pt x="2" y="283"/>
                </a:lnTo>
                <a:cubicBezTo>
                  <a:pt x="0" y="279"/>
                  <a:pt x="1" y="274"/>
                  <a:pt x="5" y="272"/>
                </a:cubicBezTo>
                <a:cubicBezTo>
                  <a:pt x="9" y="270"/>
                  <a:pt x="13" y="271"/>
                  <a:pt x="16" y="275"/>
                </a:cubicBezTo>
                <a:lnTo>
                  <a:pt x="90" y="403"/>
                </a:lnTo>
                <a:lnTo>
                  <a:pt x="77" y="403"/>
                </a:lnTo>
                <a:lnTo>
                  <a:pt x="151" y="275"/>
                </a:lnTo>
                <a:cubicBezTo>
                  <a:pt x="154" y="271"/>
                  <a:pt x="158" y="270"/>
                  <a:pt x="162" y="272"/>
                </a:cubicBezTo>
                <a:cubicBezTo>
                  <a:pt x="166" y="274"/>
                  <a:pt x="167" y="279"/>
                  <a:pt x="165" y="283"/>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48" name="Freeform 74">
            <a:extLst>
              <a:ext uri="{FF2B5EF4-FFF2-40B4-BE49-F238E27FC236}">
                <a16:creationId xmlns:a16="http://schemas.microsoft.com/office/drawing/2014/main" xmlns="" id="{93FA3594-A054-4F1F-8C95-15AD823A00BC}"/>
              </a:ext>
            </a:extLst>
          </p:cNvPr>
          <p:cNvSpPr>
            <a:spLocks noEditPoints="1"/>
          </p:cNvSpPr>
          <p:nvPr/>
        </p:nvSpPr>
        <p:spPr bwMode="auto">
          <a:xfrm>
            <a:off x="2835275" y="3234391"/>
            <a:ext cx="88900" cy="222250"/>
          </a:xfrm>
          <a:custGeom>
            <a:avLst/>
            <a:gdLst>
              <a:gd name="T0" fmla="*/ 91 w 167"/>
              <a:gd name="T1" fmla="*/ 16 h 423"/>
              <a:gd name="T2" fmla="*/ 91 w 167"/>
              <a:gd name="T3" fmla="*/ 407 h 423"/>
              <a:gd name="T4" fmla="*/ 75 w 167"/>
              <a:gd name="T5" fmla="*/ 407 h 423"/>
              <a:gd name="T6" fmla="*/ 75 w 167"/>
              <a:gd name="T7" fmla="*/ 16 h 423"/>
              <a:gd name="T8" fmla="*/ 91 w 167"/>
              <a:gd name="T9" fmla="*/ 16 h 423"/>
              <a:gd name="T10" fmla="*/ 2 w 167"/>
              <a:gd name="T11" fmla="*/ 140 h 423"/>
              <a:gd name="T12" fmla="*/ 83 w 167"/>
              <a:gd name="T13" fmla="*/ 0 h 423"/>
              <a:gd name="T14" fmla="*/ 165 w 167"/>
              <a:gd name="T15" fmla="*/ 140 h 423"/>
              <a:gd name="T16" fmla="*/ 162 w 167"/>
              <a:gd name="T17" fmla="*/ 151 h 423"/>
              <a:gd name="T18" fmla="*/ 151 w 167"/>
              <a:gd name="T19" fmla="*/ 148 h 423"/>
              <a:gd name="T20" fmla="*/ 77 w 167"/>
              <a:gd name="T21" fmla="*/ 20 h 423"/>
              <a:gd name="T22" fmla="*/ 90 w 167"/>
              <a:gd name="T23" fmla="*/ 20 h 423"/>
              <a:gd name="T24" fmla="*/ 16 w 167"/>
              <a:gd name="T25" fmla="*/ 148 h 423"/>
              <a:gd name="T26" fmla="*/ 5 w 167"/>
              <a:gd name="T27" fmla="*/ 151 h 423"/>
              <a:gd name="T28" fmla="*/ 2 w 167"/>
              <a:gd name="T29" fmla="*/ 140 h 423"/>
              <a:gd name="T30" fmla="*/ 165 w 167"/>
              <a:gd name="T31" fmla="*/ 283 h 423"/>
              <a:gd name="T32" fmla="*/ 83 w 167"/>
              <a:gd name="T33" fmla="*/ 423 h 423"/>
              <a:gd name="T34" fmla="*/ 2 w 167"/>
              <a:gd name="T35" fmla="*/ 283 h 423"/>
              <a:gd name="T36" fmla="*/ 5 w 167"/>
              <a:gd name="T37" fmla="*/ 272 h 423"/>
              <a:gd name="T38" fmla="*/ 16 w 167"/>
              <a:gd name="T39" fmla="*/ 275 h 423"/>
              <a:gd name="T40" fmla="*/ 90 w 167"/>
              <a:gd name="T41" fmla="*/ 403 h 423"/>
              <a:gd name="T42" fmla="*/ 77 w 167"/>
              <a:gd name="T43" fmla="*/ 403 h 423"/>
              <a:gd name="T44" fmla="*/ 151 w 167"/>
              <a:gd name="T45" fmla="*/ 275 h 423"/>
              <a:gd name="T46" fmla="*/ 162 w 167"/>
              <a:gd name="T47" fmla="*/ 272 h 423"/>
              <a:gd name="T48" fmla="*/ 165 w 167"/>
              <a:gd name="T49" fmla="*/ 28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423">
                <a:moveTo>
                  <a:pt x="91" y="16"/>
                </a:moveTo>
                <a:lnTo>
                  <a:pt x="91" y="407"/>
                </a:lnTo>
                <a:lnTo>
                  <a:pt x="75" y="407"/>
                </a:lnTo>
                <a:lnTo>
                  <a:pt x="75" y="16"/>
                </a:lnTo>
                <a:lnTo>
                  <a:pt x="91" y="16"/>
                </a:lnTo>
                <a:close/>
                <a:moveTo>
                  <a:pt x="2" y="140"/>
                </a:moveTo>
                <a:lnTo>
                  <a:pt x="83" y="0"/>
                </a:lnTo>
                <a:lnTo>
                  <a:pt x="165" y="140"/>
                </a:lnTo>
                <a:cubicBezTo>
                  <a:pt x="167" y="144"/>
                  <a:pt x="166" y="149"/>
                  <a:pt x="162" y="151"/>
                </a:cubicBezTo>
                <a:cubicBezTo>
                  <a:pt x="158" y="154"/>
                  <a:pt x="154" y="152"/>
                  <a:pt x="151" y="148"/>
                </a:cubicBezTo>
                <a:lnTo>
                  <a:pt x="77" y="20"/>
                </a:lnTo>
                <a:lnTo>
                  <a:pt x="90" y="20"/>
                </a:lnTo>
                <a:lnTo>
                  <a:pt x="16" y="148"/>
                </a:lnTo>
                <a:cubicBezTo>
                  <a:pt x="13" y="152"/>
                  <a:pt x="9" y="154"/>
                  <a:pt x="5" y="151"/>
                </a:cubicBezTo>
                <a:cubicBezTo>
                  <a:pt x="1" y="149"/>
                  <a:pt x="0" y="144"/>
                  <a:pt x="2" y="140"/>
                </a:cubicBezTo>
                <a:close/>
                <a:moveTo>
                  <a:pt x="165" y="283"/>
                </a:moveTo>
                <a:lnTo>
                  <a:pt x="83" y="423"/>
                </a:lnTo>
                <a:lnTo>
                  <a:pt x="2" y="283"/>
                </a:lnTo>
                <a:cubicBezTo>
                  <a:pt x="0" y="279"/>
                  <a:pt x="1" y="274"/>
                  <a:pt x="5" y="272"/>
                </a:cubicBezTo>
                <a:cubicBezTo>
                  <a:pt x="9" y="270"/>
                  <a:pt x="13" y="271"/>
                  <a:pt x="16" y="275"/>
                </a:cubicBezTo>
                <a:lnTo>
                  <a:pt x="90" y="403"/>
                </a:lnTo>
                <a:lnTo>
                  <a:pt x="77" y="403"/>
                </a:lnTo>
                <a:lnTo>
                  <a:pt x="151" y="275"/>
                </a:lnTo>
                <a:cubicBezTo>
                  <a:pt x="154" y="271"/>
                  <a:pt x="158" y="270"/>
                  <a:pt x="162" y="272"/>
                </a:cubicBezTo>
                <a:cubicBezTo>
                  <a:pt x="166" y="274"/>
                  <a:pt x="167" y="279"/>
                  <a:pt x="165" y="283"/>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49" name="Freeform 75">
            <a:extLst>
              <a:ext uri="{FF2B5EF4-FFF2-40B4-BE49-F238E27FC236}">
                <a16:creationId xmlns:a16="http://schemas.microsoft.com/office/drawing/2014/main" xmlns="" id="{6D33D562-9CA5-4C9A-87C1-FADAC4FAC68D}"/>
              </a:ext>
            </a:extLst>
          </p:cNvPr>
          <p:cNvSpPr>
            <a:spLocks noEditPoints="1"/>
          </p:cNvSpPr>
          <p:nvPr/>
        </p:nvSpPr>
        <p:spPr bwMode="auto">
          <a:xfrm>
            <a:off x="4525963" y="2407304"/>
            <a:ext cx="87313" cy="1052512"/>
          </a:xfrm>
          <a:custGeom>
            <a:avLst/>
            <a:gdLst>
              <a:gd name="T0" fmla="*/ 91 w 167"/>
              <a:gd name="T1" fmla="*/ 16 h 1995"/>
              <a:gd name="T2" fmla="*/ 91 w 167"/>
              <a:gd name="T3" fmla="*/ 1979 h 1995"/>
              <a:gd name="T4" fmla="*/ 75 w 167"/>
              <a:gd name="T5" fmla="*/ 1979 h 1995"/>
              <a:gd name="T6" fmla="*/ 75 w 167"/>
              <a:gd name="T7" fmla="*/ 16 h 1995"/>
              <a:gd name="T8" fmla="*/ 91 w 167"/>
              <a:gd name="T9" fmla="*/ 16 h 1995"/>
              <a:gd name="T10" fmla="*/ 2 w 167"/>
              <a:gd name="T11" fmla="*/ 140 h 1995"/>
              <a:gd name="T12" fmla="*/ 83 w 167"/>
              <a:gd name="T13" fmla="*/ 0 h 1995"/>
              <a:gd name="T14" fmla="*/ 165 w 167"/>
              <a:gd name="T15" fmla="*/ 140 h 1995"/>
              <a:gd name="T16" fmla="*/ 162 w 167"/>
              <a:gd name="T17" fmla="*/ 151 h 1995"/>
              <a:gd name="T18" fmla="*/ 151 w 167"/>
              <a:gd name="T19" fmla="*/ 148 h 1995"/>
              <a:gd name="T20" fmla="*/ 77 w 167"/>
              <a:gd name="T21" fmla="*/ 20 h 1995"/>
              <a:gd name="T22" fmla="*/ 90 w 167"/>
              <a:gd name="T23" fmla="*/ 20 h 1995"/>
              <a:gd name="T24" fmla="*/ 16 w 167"/>
              <a:gd name="T25" fmla="*/ 148 h 1995"/>
              <a:gd name="T26" fmla="*/ 5 w 167"/>
              <a:gd name="T27" fmla="*/ 151 h 1995"/>
              <a:gd name="T28" fmla="*/ 2 w 167"/>
              <a:gd name="T29" fmla="*/ 140 h 1995"/>
              <a:gd name="T30" fmla="*/ 165 w 167"/>
              <a:gd name="T31" fmla="*/ 1855 h 1995"/>
              <a:gd name="T32" fmla="*/ 83 w 167"/>
              <a:gd name="T33" fmla="*/ 1995 h 1995"/>
              <a:gd name="T34" fmla="*/ 2 w 167"/>
              <a:gd name="T35" fmla="*/ 1855 h 1995"/>
              <a:gd name="T36" fmla="*/ 5 w 167"/>
              <a:gd name="T37" fmla="*/ 1844 h 1995"/>
              <a:gd name="T38" fmla="*/ 16 w 167"/>
              <a:gd name="T39" fmla="*/ 1847 h 1995"/>
              <a:gd name="T40" fmla="*/ 90 w 167"/>
              <a:gd name="T41" fmla="*/ 1975 h 1995"/>
              <a:gd name="T42" fmla="*/ 77 w 167"/>
              <a:gd name="T43" fmla="*/ 1975 h 1995"/>
              <a:gd name="T44" fmla="*/ 151 w 167"/>
              <a:gd name="T45" fmla="*/ 1847 h 1995"/>
              <a:gd name="T46" fmla="*/ 162 w 167"/>
              <a:gd name="T47" fmla="*/ 1844 h 1995"/>
              <a:gd name="T48" fmla="*/ 165 w 167"/>
              <a:gd name="T49" fmla="*/ 1855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995">
                <a:moveTo>
                  <a:pt x="91" y="16"/>
                </a:moveTo>
                <a:lnTo>
                  <a:pt x="91" y="1979"/>
                </a:lnTo>
                <a:lnTo>
                  <a:pt x="75" y="1979"/>
                </a:lnTo>
                <a:lnTo>
                  <a:pt x="75" y="16"/>
                </a:lnTo>
                <a:lnTo>
                  <a:pt x="91" y="16"/>
                </a:lnTo>
                <a:close/>
                <a:moveTo>
                  <a:pt x="2" y="140"/>
                </a:moveTo>
                <a:lnTo>
                  <a:pt x="83" y="0"/>
                </a:lnTo>
                <a:lnTo>
                  <a:pt x="165" y="140"/>
                </a:lnTo>
                <a:cubicBezTo>
                  <a:pt x="167" y="144"/>
                  <a:pt x="166" y="149"/>
                  <a:pt x="162" y="151"/>
                </a:cubicBezTo>
                <a:cubicBezTo>
                  <a:pt x="158" y="154"/>
                  <a:pt x="154" y="152"/>
                  <a:pt x="151" y="148"/>
                </a:cubicBezTo>
                <a:lnTo>
                  <a:pt x="77" y="20"/>
                </a:lnTo>
                <a:lnTo>
                  <a:pt x="90" y="20"/>
                </a:lnTo>
                <a:lnTo>
                  <a:pt x="16" y="148"/>
                </a:lnTo>
                <a:cubicBezTo>
                  <a:pt x="13" y="152"/>
                  <a:pt x="9" y="154"/>
                  <a:pt x="5" y="151"/>
                </a:cubicBezTo>
                <a:cubicBezTo>
                  <a:pt x="1" y="149"/>
                  <a:pt x="0" y="144"/>
                  <a:pt x="2" y="140"/>
                </a:cubicBezTo>
                <a:close/>
                <a:moveTo>
                  <a:pt x="165" y="1855"/>
                </a:moveTo>
                <a:lnTo>
                  <a:pt x="83" y="1995"/>
                </a:lnTo>
                <a:lnTo>
                  <a:pt x="2" y="1855"/>
                </a:lnTo>
                <a:cubicBezTo>
                  <a:pt x="0" y="1852"/>
                  <a:pt x="1" y="1847"/>
                  <a:pt x="5" y="1844"/>
                </a:cubicBezTo>
                <a:cubicBezTo>
                  <a:pt x="9" y="1842"/>
                  <a:pt x="13" y="1843"/>
                  <a:pt x="16" y="1847"/>
                </a:cubicBezTo>
                <a:lnTo>
                  <a:pt x="90" y="1975"/>
                </a:lnTo>
                <a:lnTo>
                  <a:pt x="77" y="1975"/>
                </a:lnTo>
                <a:lnTo>
                  <a:pt x="151" y="1847"/>
                </a:lnTo>
                <a:cubicBezTo>
                  <a:pt x="154" y="1843"/>
                  <a:pt x="158" y="1842"/>
                  <a:pt x="162" y="1844"/>
                </a:cubicBezTo>
                <a:cubicBezTo>
                  <a:pt x="166" y="1847"/>
                  <a:pt x="167" y="1852"/>
                  <a:pt x="165" y="1855"/>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61" name="文本占位符 2"/>
          <p:cNvSpPr txBox="1">
            <a:spLocks/>
          </p:cNvSpPr>
          <p:nvPr/>
        </p:nvSpPr>
        <p:spPr>
          <a:xfrm>
            <a:off x="6096000" y="1295944"/>
            <a:ext cx="5830065" cy="631728"/>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lnSpc>
                <a:spcPct val="120000"/>
              </a:lnSpc>
              <a:spcBef>
                <a:spcPts val="300"/>
              </a:spcBef>
              <a:buNone/>
            </a:pPr>
            <a:r>
              <a:rPr lang="en-US" sz="1400" dirty="0" err="1">
                <a:latin typeface="Huawei Sans" panose="020C0503030203020204" pitchFamily="34" charset="0"/>
              </a:rPr>
              <a:t>NETCONF</a:t>
            </a:r>
            <a:r>
              <a:rPr lang="en-US" sz="1400" dirty="0">
                <a:latin typeface="Huawei Sans" panose="020C0503030203020204" pitchFamily="34" charset="0"/>
              </a:rPr>
              <a:t> is partitioned into four layers, as described in the following table.</a:t>
            </a:r>
            <a:endParaRPr lang="en-US" altLang="zh-CN" sz="1400" kern="0" dirty="0">
              <a:latin typeface="Huawei Sans" panose="020C0503030203020204" pitchFamily="34" charset="0"/>
            </a:endParaRPr>
          </a:p>
          <a:p>
            <a:pPr fontAlgn="ctr">
              <a:lnSpc>
                <a:spcPct val="120000"/>
              </a:lnSpc>
              <a:spcBef>
                <a:spcPts val="300"/>
              </a:spcBef>
              <a:buClr>
                <a:schemeClr val="tx1"/>
              </a:buClr>
              <a:buSzPct val="50000"/>
              <a:buFont typeface="Wingdings" panose="05000000000000000000" pitchFamily="2" charset="2"/>
              <a:buChar char="l"/>
            </a:pPr>
            <a:r>
              <a:rPr lang="en-US" sz="1400" dirty="0">
                <a:latin typeface="Huawei Sans" panose="020C0503030203020204" pitchFamily="34" charset="0"/>
              </a:rPr>
              <a:t>Secure transport layer: provides a communication path for interaction between the client and server. Currently, Huawei uses </a:t>
            </a:r>
            <a:r>
              <a:rPr lang="en-US" sz="1400" dirty="0" err="1">
                <a:latin typeface="Huawei Sans" panose="020C0503030203020204" pitchFamily="34" charset="0"/>
              </a:rPr>
              <a:t>SSH</a:t>
            </a:r>
            <a:r>
              <a:rPr lang="en-US" sz="1400" dirty="0">
                <a:latin typeface="Huawei Sans" panose="020C0503030203020204" pitchFamily="34" charset="0"/>
              </a:rPr>
              <a:t> as the transport protocol of </a:t>
            </a:r>
            <a:r>
              <a:rPr lang="en-US" sz="1400" dirty="0" err="1">
                <a:latin typeface="Huawei Sans" panose="020C0503030203020204" pitchFamily="34" charset="0"/>
              </a:rPr>
              <a:t>NETCONF</a:t>
            </a:r>
            <a:r>
              <a:rPr lang="en-US" sz="1400" dirty="0">
                <a:latin typeface="Huawei Sans" panose="020C0503030203020204" pitchFamily="34" charset="0"/>
              </a:rPr>
              <a:t>.</a:t>
            </a:r>
          </a:p>
          <a:p>
            <a:pPr fontAlgn="ctr">
              <a:lnSpc>
                <a:spcPct val="120000"/>
              </a:lnSpc>
              <a:spcBef>
                <a:spcPts val="300"/>
              </a:spcBef>
              <a:buClr>
                <a:schemeClr val="tx1"/>
              </a:buClr>
              <a:buSzPct val="50000"/>
              <a:buFont typeface="Wingdings" panose="05000000000000000000" pitchFamily="2" charset="2"/>
              <a:buChar char="l"/>
            </a:pPr>
            <a:r>
              <a:rPr lang="en-US" sz="1400" dirty="0">
                <a:latin typeface="Huawei Sans" panose="020C0503030203020204" pitchFamily="34" charset="0"/>
              </a:rPr>
              <a:t>Messages layer: provides a simple RPC request and response mechanism independent of the transport protocol layer. The </a:t>
            </a:r>
            <a:r>
              <a:rPr lang="en-US" sz="1400" dirty="0" err="1">
                <a:latin typeface="Huawei Sans" panose="020C0503030203020204" pitchFamily="34" charset="0"/>
              </a:rPr>
              <a:t>NETCONF</a:t>
            </a:r>
            <a:r>
              <a:rPr lang="en-US" sz="1400" dirty="0">
                <a:latin typeface="Huawei Sans" panose="020C0503030203020204" pitchFamily="34" charset="0"/>
              </a:rPr>
              <a:t> client uses an &lt;</a:t>
            </a:r>
            <a:r>
              <a:rPr lang="en-US" sz="1400" dirty="0" err="1">
                <a:latin typeface="Huawei Sans" panose="020C0503030203020204" pitchFamily="34" charset="0"/>
              </a:rPr>
              <a:t>rpc</a:t>
            </a:r>
            <a:r>
              <a:rPr lang="en-US" sz="1400" dirty="0">
                <a:latin typeface="Huawei Sans" panose="020C0503030203020204" pitchFamily="34" charset="0"/>
              </a:rPr>
              <a:t>&gt; element to encapsulate RPC request information and sends the information to the </a:t>
            </a:r>
            <a:r>
              <a:rPr lang="en-US" sz="1400" dirty="0" err="1">
                <a:latin typeface="Huawei Sans" panose="020C0503030203020204" pitchFamily="34" charset="0"/>
              </a:rPr>
              <a:t>NETCONF</a:t>
            </a:r>
            <a:r>
              <a:rPr lang="en-US" sz="1400" dirty="0">
                <a:latin typeface="Huawei Sans" panose="020C0503030203020204" pitchFamily="34" charset="0"/>
              </a:rPr>
              <a:t> server. Upon receipt, the </a:t>
            </a:r>
            <a:r>
              <a:rPr lang="en-US" sz="1400" dirty="0" err="1">
                <a:latin typeface="Huawei Sans" panose="020C0503030203020204" pitchFamily="34" charset="0"/>
              </a:rPr>
              <a:t>NETCONF</a:t>
            </a:r>
            <a:r>
              <a:rPr lang="en-US" sz="1400" dirty="0">
                <a:latin typeface="Huawei Sans" panose="020C0503030203020204" pitchFamily="34" charset="0"/>
              </a:rPr>
              <a:t> server uses an &lt;</a:t>
            </a:r>
            <a:r>
              <a:rPr lang="en-US" sz="1400" dirty="0" err="1">
                <a:latin typeface="Huawei Sans" panose="020C0503030203020204" pitchFamily="34" charset="0"/>
              </a:rPr>
              <a:t>rpc</a:t>
            </a:r>
            <a:r>
              <a:rPr lang="en-US" sz="1400" dirty="0">
                <a:latin typeface="Huawei Sans" panose="020C0503030203020204" pitchFamily="34" charset="0"/>
              </a:rPr>
              <a:t>-reply&gt; element to encapsulate RPC response information and returns the information to the </a:t>
            </a:r>
            <a:r>
              <a:rPr lang="en-US" sz="1400" dirty="0" err="1">
                <a:latin typeface="Huawei Sans" panose="020C0503030203020204" pitchFamily="34" charset="0"/>
              </a:rPr>
              <a:t>NETCONF</a:t>
            </a:r>
            <a:r>
              <a:rPr lang="en-US" sz="1400" dirty="0">
                <a:latin typeface="Huawei Sans" panose="020C0503030203020204" pitchFamily="34" charset="0"/>
              </a:rPr>
              <a:t> client.</a:t>
            </a:r>
          </a:p>
          <a:p>
            <a:pPr fontAlgn="ctr">
              <a:lnSpc>
                <a:spcPct val="120000"/>
              </a:lnSpc>
              <a:spcBef>
                <a:spcPts val="300"/>
              </a:spcBef>
              <a:buClr>
                <a:schemeClr val="tx1"/>
              </a:buClr>
              <a:buSzPct val="50000"/>
              <a:buFont typeface="Wingdings" panose="05000000000000000000" pitchFamily="2" charset="2"/>
              <a:buChar char="l"/>
            </a:pPr>
            <a:r>
              <a:rPr lang="en-US" sz="1400" dirty="0">
                <a:latin typeface="Huawei Sans" panose="020C0503030203020204" pitchFamily="34" charset="0"/>
              </a:rPr>
              <a:t>Operations layer: defines a group of basic operations as RPC invoking methods. These operations constitute basic </a:t>
            </a:r>
            <a:r>
              <a:rPr lang="en-US" sz="1400" dirty="0" err="1">
                <a:latin typeface="Huawei Sans" panose="020C0503030203020204" pitchFamily="34" charset="0"/>
              </a:rPr>
              <a:t>NETCONF</a:t>
            </a:r>
            <a:r>
              <a:rPr lang="en-US" sz="1400" dirty="0">
                <a:latin typeface="Huawei Sans" panose="020C0503030203020204" pitchFamily="34" charset="0"/>
              </a:rPr>
              <a:t> capabilities.</a:t>
            </a:r>
          </a:p>
          <a:p>
            <a:pPr fontAlgn="ctr">
              <a:lnSpc>
                <a:spcPct val="120000"/>
              </a:lnSpc>
              <a:spcBef>
                <a:spcPts val="300"/>
              </a:spcBef>
              <a:buClr>
                <a:schemeClr val="tx1"/>
              </a:buClr>
              <a:buSzPct val="50000"/>
              <a:buFont typeface="Wingdings" panose="05000000000000000000" pitchFamily="2" charset="2"/>
              <a:buChar char="l"/>
            </a:pPr>
            <a:r>
              <a:rPr lang="en-US" sz="1400" dirty="0">
                <a:latin typeface="Huawei Sans" panose="020C0503030203020204" pitchFamily="34" charset="0"/>
              </a:rPr>
              <a:t>Content layer: describes configuration data involved in network management. The configuration data depends on vendors' devices. Currently, mainstream data models include the Schema model and YANG model.</a:t>
            </a:r>
          </a:p>
        </p:txBody>
      </p:sp>
    </p:spTree>
    <p:extLst>
      <p:ext uri="{BB962C8B-B14F-4D97-AF65-F5344CB8AC3E}">
        <p14:creationId xmlns:p14="http://schemas.microsoft.com/office/powerpoint/2010/main" val="39970250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D008325-6B33-4712-89AA-927A5180AFE5}"/>
              </a:ext>
            </a:extLst>
          </p:cNvPr>
          <p:cNvSpPr>
            <a:spLocks noGrp="1"/>
          </p:cNvSpPr>
          <p:nvPr>
            <p:ph type="title"/>
          </p:nvPr>
        </p:nvSpPr>
        <p:spPr/>
        <p:txBody>
          <a:bodyPr/>
          <a:lstStyle/>
          <a:p>
            <a:r>
              <a:rPr lang="en-US"/>
              <a:t>Complete NETCONF Packet</a:t>
            </a:r>
            <a:endParaRPr lang="en-US" dirty="0"/>
          </a:p>
        </p:txBody>
      </p:sp>
      <p:sp>
        <p:nvSpPr>
          <p:cNvPr id="3" name="文本占位符 3">
            <a:extLst>
              <a:ext uri="{FF2B5EF4-FFF2-40B4-BE49-F238E27FC236}">
                <a16:creationId xmlns:a16="http://schemas.microsoft.com/office/drawing/2014/main" xmlns="" id="{EDC372E3-954D-46D1-BE0B-CE95DCE6A25A}"/>
              </a:ext>
            </a:extLst>
          </p:cNvPr>
          <p:cNvSpPr txBox="1">
            <a:spLocks/>
          </p:cNvSpPr>
          <p:nvPr/>
        </p:nvSpPr>
        <p:spPr>
          <a:xfrm>
            <a:off x="6658522" y="1972186"/>
            <a:ext cx="5370513" cy="3668712"/>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50000"/>
              </a:lnSpc>
              <a:buSzPct val="50000"/>
              <a:buFont typeface="Wingdings" panose="05000000000000000000" pitchFamily="2" charset="2"/>
              <a:buChar char="l"/>
            </a:pPr>
            <a:r>
              <a:rPr lang="en-US" sz="1600" dirty="0">
                <a:latin typeface="Huawei Sans" panose="020C0503030203020204" pitchFamily="34" charset="0"/>
              </a:rPr>
              <a:t>This figure shows a complete </a:t>
            </a:r>
            <a:r>
              <a:rPr lang="en-US" sz="1600" dirty="0" err="1">
                <a:latin typeface="Huawei Sans" panose="020C0503030203020204" pitchFamily="34" charset="0"/>
              </a:rPr>
              <a:t>NETCONF</a:t>
            </a:r>
            <a:r>
              <a:rPr lang="en-US" sz="1600" dirty="0">
                <a:latin typeface="Huawei Sans" panose="020C0503030203020204" pitchFamily="34" charset="0"/>
              </a:rPr>
              <a:t> packet.</a:t>
            </a:r>
            <a:endParaRPr lang="en-US" altLang="zh-CN" sz="1600" dirty="0">
              <a:latin typeface="Huawei Sans" panose="020C0503030203020204" pitchFamily="34" charset="0"/>
            </a:endParaRPr>
          </a:p>
          <a:p>
            <a:pPr fontAlgn="ctr">
              <a:lnSpc>
                <a:spcPct val="150000"/>
              </a:lnSpc>
              <a:buSzPct val="50000"/>
              <a:buFont typeface="Wingdings" panose="05000000000000000000" pitchFamily="2" charset="2"/>
              <a:buChar char="l"/>
            </a:pPr>
            <a:r>
              <a:rPr lang="en-US" sz="1600" dirty="0">
                <a:latin typeface="Huawei Sans" panose="020C0503030203020204" pitchFamily="34" charset="0"/>
              </a:rPr>
              <a:t>Based on the </a:t>
            </a:r>
            <a:r>
              <a:rPr lang="en-US" sz="1600" dirty="0" err="1">
                <a:latin typeface="Huawei Sans" panose="020C0503030203020204" pitchFamily="34" charset="0"/>
              </a:rPr>
              <a:t>SSH</a:t>
            </a:r>
            <a:r>
              <a:rPr lang="en-US" sz="1600" dirty="0">
                <a:latin typeface="Huawei Sans" panose="020C0503030203020204" pitchFamily="34" charset="0"/>
              </a:rPr>
              <a:t> secure transmission, a packet contains information at the messages layer, operations layer, and content layer.</a:t>
            </a:r>
            <a:endParaRPr lang="en-US" altLang="zh-CN" sz="1600" dirty="0">
              <a:latin typeface="Huawei Sans" panose="020C0503030203020204" pitchFamily="34" charset="0"/>
            </a:endParaRPr>
          </a:p>
          <a:p>
            <a:pPr fontAlgn="ctr">
              <a:lnSpc>
                <a:spcPct val="150000"/>
              </a:lnSpc>
              <a:buSzPct val="50000"/>
              <a:buFont typeface="Wingdings" panose="05000000000000000000" pitchFamily="2" charset="2"/>
              <a:buChar char="l"/>
            </a:pPr>
            <a:r>
              <a:rPr lang="en-US" sz="1600" dirty="0" err="1">
                <a:latin typeface="Huawei Sans" panose="020C0503030203020204" pitchFamily="34" charset="0"/>
              </a:rPr>
              <a:t>NETCONF</a:t>
            </a:r>
            <a:r>
              <a:rPr lang="en-US" sz="1600" dirty="0">
                <a:latin typeface="Huawei Sans" panose="020C0503030203020204" pitchFamily="34" charset="0"/>
              </a:rPr>
              <a:t> packets are encoded in XML format.</a:t>
            </a:r>
            <a:endParaRPr lang="en-US" altLang="zh-CN" sz="1600" dirty="0">
              <a:latin typeface="Huawei Sans" panose="020C0503030203020204" pitchFamily="34" charset="0"/>
            </a:endParaRPr>
          </a:p>
        </p:txBody>
      </p:sp>
      <p:sp>
        <p:nvSpPr>
          <p:cNvPr id="5" name="矩形 4"/>
          <p:cNvSpPr/>
          <p:nvPr/>
        </p:nvSpPr>
        <p:spPr>
          <a:xfrm>
            <a:off x="465711" y="1233488"/>
            <a:ext cx="6076491" cy="4856227"/>
          </a:xfrm>
          <a:prstGeom prst="rect">
            <a:avLst/>
          </a:prstGeom>
          <a:solidFill>
            <a:srgbClr val="F4FBFE"/>
          </a:solidFill>
          <a:ln>
            <a:solidFill>
              <a:srgbClr val="99DFF9"/>
            </a:solidFill>
          </a:ln>
        </p:spPr>
        <p:txBody>
          <a:bodyPr wrap="square">
            <a:noAutofit/>
          </a:bodyPr>
          <a:lstStyle/>
          <a:p>
            <a:pPr fontAlgn="ctr">
              <a:lnSpc>
                <a:spcPct val="125000"/>
              </a:lnSpc>
            </a:pPr>
            <a:r>
              <a:rPr lang="en-US" sz="1200" dirty="0">
                <a:latin typeface="Huawei Sans" panose="020C0503030203020204" pitchFamily="34" charset="0"/>
              </a:rPr>
              <a:t>&lt;?xml version="1.0" encoding="</a:t>
            </a:r>
            <a:r>
              <a:rPr lang="en-US" sz="1200" dirty="0" err="1">
                <a:latin typeface="Huawei Sans" panose="020C0503030203020204" pitchFamily="34" charset="0"/>
              </a:rPr>
              <a:t>UTF</a:t>
            </a:r>
            <a:r>
              <a:rPr lang="en-US" sz="1200" dirty="0">
                <a:latin typeface="Huawei Sans" panose="020C0503030203020204" pitchFamily="34" charset="0"/>
              </a:rPr>
              <a:t>-8"?&gt;</a:t>
            </a:r>
          </a:p>
          <a:p>
            <a:pPr fontAlgn="ctr">
              <a:lnSpc>
                <a:spcPct val="125000"/>
              </a:lnSpc>
            </a:pPr>
            <a:r>
              <a:rPr lang="en-US" sz="1200" dirty="0">
                <a:latin typeface="Huawei Sans" panose="020C0503030203020204" pitchFamily="34" charset="0"/>
              </a:rPr>
              <a:t>&lt;</a:t>
            </a:r>
            <a:r>
              <a:rPr lang="en-US" sz="1200" dirty="0" err="1">
                <a:latin typeface="Huawei Sans" panose="020C0503030203020204" pitchFamily="34" charset="0"/>
              </a:rPr>
              <a:t>rpc</a:t>
            </a:r>
            <a:r>
              <a:rPr lang="en-US" sz="1200" dirty="0">
                <a:latin typeface="Huawei Sans" panose="020C0503030203020204" pitchFamily="34" charset="0"/>
              </a:rPr>
              <a:t> message-id=“101” </a:t>
            </a:r>
            <a:r>
              <a:rPr lang="en-US" sz="1200" dirty="0" err="1">
                <a:latin typeface="Huawei Sans" panose="020C0503030203020204" pitchFamily="34" charset="0"/>
              </a:rPr>
              <a:t>xmlns</a:t>
            </a:r>
            <a:r>
              <a:rPr lang="en-US" sz="1200" dirty="0">
                <a:latin typeface="Huawei Sans" panose="020C0503030203020204" pitchFamily="34" charset="0"/>
              </a:rPr>
              <a:t>=“urn:ietf:params:xml:ns:netconf:base:1.0”&gt;</a:t>
            </a:r>
          </a:p>
          <a:p>
            <a:pPr fontAlgn="ctr">
              <a:lnSpc>
                <a:spcPct val="125000"/>
              </a:lnSpc>
            </a:pPr>
            <a:r>
              <a:rPr lang="en-US" sz="1200" dirty="0">
                <a:latin typeface="Huawei Sans" panose="020C0503030203020204" pitchFamily="34" charset="0"/>
              </a:rPr>
              <a:t>  &lt;edit-</a:t>
            </a:r>
            <a:r>
              <a:rPr lang="en-US" sz="1200" dirty="0" err="1">
                <a:latin typeface="Huawei Sans" panose="020C0503030203020204" pitchFamily="34" charset="0"/>
              </a:rPr>
              <a:t>config</a:t>
            </a:r>
            <a:r>
              <a:rPr lang="en-US" sz="1200" dirty="0">
                <a:latin typeface="Huawei Sans" panose="020C0503030203020204" pitchFamily="34" charset="0"/>
              </a:rPr>
              <a:t>&gt;</a:t>
            </a:r>
          </a:p>
          <a:p>
            <a:pPr fontAlgn="ctr">
              <a:lnSpc>
                <a:spcPct val="125000"/>
              </a:lnSpc>
            </a:pPr>
            <a:r>
              <a:rPr lang="en-US" sz="1200" dirty="0">
                <a:latin typeface="Huawei Sans" panose="020C0503030203020204" pitchFamily="34" charset="0"/>
              </a:rPr>
              <a:t>    &lt;target&gt;</a:t>
            </a:r>
          </a:p>
          <a:p>
            <a:pPr fontAlgn="ctr">
              <a:lnSpc>
                <a:spcPct val="125000"/>
              </a:lnSpc>
            </a:pPr>
            <a:r>
              <a:rPr lang="en-US" sz="1200" dirty="0">
                <a:solidFill>
                  <a:srgbClr val="EC7061"/>
                </a:solidFill>
                <a:latin typeface="Huawei Sans" panose="020C0503030203020204" pitchFamily="34" charset="0"/>
              </a:rPr>
              <a:t>      </a:t>
            </a:r>
            <a:r>
              <a:rPr lang="en-US" sz="1200" dirty="0">
                <a:latin typeface="Huawei Sans" panose="020C0503030203020204" pitchFamily="34" charset="0"/>
              </a:rPr>
              <a:t>&lt;running/&gt;</a:t>
            </a:r>
          </a:p>
          <a:p>
            <a:pPr fontAlgn="ctr">
              <a:lnSpc>
                <a:spcPct val="125000"/>
              </a:lnSpc>
            </a:pPr>
            <a:r>
              <a:rPr lang="en-US" sz="1200" dirty="0">
                <a:latin typeface="Huawei Sans" panose="020C0503030203020204" pitchFamily="34" charset="0"/>
              </a:rPr>
              <a:t>    &lt;/target&gt;</a:t>
            </a:r>
          </a:p>
          <a:p>
            <a:pPr fontAlgn="ctr">
              <a:lnSpc>
                <a:spcPct val="125000"/>
              </a:lnSpc>
            </a:pPr>
            <a:r>
              <a:rPr lang="en-US" sz="1200" dirty="0">
                <a:latin typeface="Huawei Sans" panose="020C0503030203020204" pitchFamily="34" charset="0"/>
              </a:rPr>
              <a:t>    &lt;default-operation&gt;merge&lt;/default-operation&gt;</a:t>
            </a:r>
          </a:p>
          <a:p>
            <a:pPr fontAlgn="ctr">
              <a:lnSpc>
                <a:spcPct val="125000"/>
              </a:lnSpc>
            </a:pPr>
            <a:r>
              <a:rPr lang="en-US" sz="1200" dirty="0">
                <a:latin typeface="Huawei Sans" panose="020C0503030203020204" pitchFamily="34" charset="0"/>
              </a:rPr>
              <a:t>    &lt;error-option&gt;rollback-on-error&lt;/error-option&gt;</a:t>
            </a:r>
          </a:p>
          <a:p>
            <a:pPr fontAlgn="ctr">
              <a:lnSpc>
                <a:spcPct val="125000"/>
              </a:lnSpc>
            </a:pPr>
            <a:r>
              <a:rPr lang="en-US" sz="1200" dirty="0">
                <a:solidFill>
                  <a:schemeClr val="accent1">
                    <a:lumMod val="50000"/>
                  </a:schemeClr>
                </a:solidFill>
                <a:latin typeface="Huawei Sans" panose="020C0503030203020204" pitchFamily="34" charset="0"/>
              </a:rPr>
              <a:t>    </a:t>
            </a:r>
            <a:r>
              <a:rPr lang="en-US" sz="1200" dirty="0">
                <a:latin typeface="Huawei Sans" panose="020C0503030203020204" pitchFamily="34" charset="0"/>
              </a:rPr>
              <a:t>&lt;</a:t>
            </a:r>
            <a:r>
              <a:rPr lang="en-US" sz="1200" dirty="0" err="1">
                <a:latin typeface="Huawei Sans" panose="020C0503030203020204" pitchFamily="34" charset="0"/>
              </a:rPr>
              <a:t>config</a:t>
            </a:r>
            <a:r>
              <a:rPr lang="en-US" sz="1200" dirty="0">
                <a:latin typeface="Huawei Sans" panose="020C0503030203020204" pitchFamily="34" charset="0"/>
              </a:rPr>
              <a:t> </a:t>
            </a:r>
            <a:r>
              <a:rPr lang="en-US" sz="1200" dirty="0" err="1">
                <a:latin typeface="Huawei Sans" panose="020C0503030203020204" pitchFamily="34" charset="0"/>
              </a:rPr>
              <a:t>xmlns:xc</a:t>
            </a:r>
            <a:r>
              <a:rPr lang="en-US" sz="1200" dirty="0">
                <a:latin typeface="Huawei Sans" panose="020C0503030203020204" pitchFamily="34" charset="0"/>
              </a:rPr>
              <a:t>="</a:t>
            </a:r>
            <a:r>
              <a:rPr lang="en-US" sz="1200" dirty="0" err="1">
                <a:latin typeface="Huawei Sans" panose="020C0503030203020204" pitchFamily="34" charset="0"/>
              </a:rPr>
              <a:t>urn:ietf:params:xml:ns:netconf:base:1.0</a:t>
            </a:r>
            <a:r>
              <a:rPr lang="en-US" sz="1200" dirty="0">
                <a:latin typeface="Huawei Sans" panose="020C0503030203020204" pitchFamily="34" charset="0"/>
              </a:rPr>
              <a:t>"&gt;</a:t>
            </a:r>
          </a:p>
          <a:p>
            <a:pPr fontAlgn="ctr">
              <a:lnSpc>
                <a:spcPct val="125000"/>
              </a:lnSpc>
            </a:pPr>
            <a:r>
              <a:rPr lang="en-US" sz="1200" dirty="0">
                <a:latin typeface="Huawei Sans" panose="020C0503030203020204" pitchFamily="34" charset="0"/>
              </a:rPr>
              <a:t>      &lt;</a:t>
            </a:r>
            <a:r>
              <a:rPr lang="en-US" sz="1200" dirty="0" err="1">
                <a:latin typeface="Huawei Sans" panose="020C0503030203020204" pitchFamily="34" charset="0"/>
              </a:rPr>
              <a:t>isiscomm</a:t>
            </a:r>
            <a:r>
              <a:rPr lang="en-US" sz="1200" dirty="0">
                <a:latin typeface="Huawei Sans" panose="020C0503030203020204" pitchFamily="34" charset="0"/>
              </a:rPr>
              <a:t> </a:t>
            </a:r>
            <a:r>
              <a:rPr lang="en-US" sz="1200" dirty="0" err="1">
                <a:latin typeface="Huawei Sans" panose="020C0503030203020204" pitchFamily="34" charset="0"/>
              </a:rPr>
              <a:t>xmlns</a:t>
            </a:r>
            <a:r>
              <a:rPr lang="en-US" sz="1200" dirty="0">
                <a:latin typeface="Huawei Sans" panose="020C0503030203020204" pitchFamily="34" charset="0"/>
              </a:rPr>
              <a:t>=“http://www.Huawei.com/</a:t>
            </a:r>
            <a:r>
              <a:rPr lang="en-US" sz="1200" dirty="0" err="1">
                <a:latin typeface="Huawei Sans" panose="020C0503030203020204" pitchFamily="34" charset="0"/>
              </a:rPr>
              <a:t>netconf</a:t>
            </a:r>
            <a:r>
              <a:rPr lang="en-US" sz="1200" dirty="0">
                <a:latin typeface="Huawei Sans" panose="020C0503030203020204" pitchFamily="34" charset="0"/>
              </a:rPr>
              <a:t>/</a:t>
            </a:r>
            <a:r>
              <a:rPr lang="en-US" sz="1200" dirty="0" err="1">
                <a:latin typeface="Huawei Sans" panose="020C0503030203020204" pitchFamily="34" charset="0"/>
              </a:rPr>
              <a:t>vrp</a:t>
            </a:r>
            <a:r>
              <a:rPr lang="en-US" sz="1200" dirty="0">
                <a:latin typeface="Huawei Sans" panose="020C0503030203020204" pitchFamily="34" charset="0"/>
              </a:rPr>
              <a:t>/Huawei-</a:t>
            </a:r>
            <a:r>
              <a:rPr lang="en-US" sz="1200" dirty="0" err="1">
                <a:latin typeface="Huawei Sans" panose="020C0503030203020204" pitchFamily="34" charset="0"/>
              </a:rPr>
              <a:t>isiscomm</a:t>
            </a:r>
            <a:r>
              <a:rPr lang="en-US" sz="1200" dirty="0">
                <a:latin typeface="Huawei Sans" panose="020C0503030203020204" pitchFamily="34" charset="0"/>
              </a:rPr>
              <a:t>”&gt;</a:t>
            </a:r>
          </a:p>
          <a:p>
            <a:pPr fontAlgn="ctr">
              <a:lnSpc>
                <a:spcPct val="125000"/>
              </a:lnSpc>
            </a:pPr>
            <a:r>
              <a:rPr lang="en-US" sz="1200" dirty="0">
                <a:latin typeface="Huawei Sans" panose="020C0503030203020204" pitchFamily="34" charset="0"/>
              </a:rPr>
              <a:t>        &lt;</a:t>
            </a:r>
            <a:r>
              <a:rPr lang="en-US" sz="1200" dirty="0" err="1">
                <a:latin typeface="Huawei Sans" panose="020C0503030203020204" pitchFamily="34" charset="0"/>
              </a:rPr>
              <a:t>isSites</a:t>
            </a:r>
            <a:r>
              <a:rPr lang="en-US" sz="1200" dirty="0">
                <a:latin typeface="Huawei Sans" panose="020C0503030203020204" pitchFamily="34" charset="0"/>
              </a:rPr>
              <a:t>&gt;</a:t>
            </a:r>
          </a:p>
          <a:p>
            <a:pPr fontAlgn="ctr">
              <a:lnSpc>
                <a:spcPct val="125000"/>
              </a:lnSpc>
            </a:pPr>
            <a:r>
              <a:rPr lang="en-US" sz="1200" dirty="0">
                <a:latin typeface="Huawei Sans" panose="020C0503030203020204" pitchFamily="34" charset="0"/>
              </a:rPr>
              <a:t>          &lt;</a:t>
            </a:r>
            <a:r>
              <a:rPr lang="en-US" sz="1200" dirty="0" err="1">
                <a:latin typeface="Huawei Sans" panose="020C0503030203020204" pitchFamily="34" charset="0"/>
              </a:rPr>
              <a:t>isSite</a:t>
            </a:r>
            <a:r>
              <a:rPr lang="en-US" sz="1200" dirty="0">
                <a:latin typeface="Huawei Sans" panose="020C0503030203020204" pitchFamily="34" charset="0"/>
              </a:rPr>
              <a:t> </a:t>
            </a:r>
            <a:r>
              <a:rPr lang="en-US" sz="1200" dirty="0" err="1">
                <a:latin typeface="Huawei Sans" panose="020C0503030203020204" pitchFamily="34" charset="0"/>
              </a:rPr>
              <a:t>xc:operation</a:t>
            </a:r>
            <a:r>
              <a:rPr lang="en-US" sz="1200" dirty="0">
                <a:latin typeface="Huawei Sans" panose="020C0503030203020204" pitchFamily="34" charset="0"/>
              </a:rPr>
              <a:t>=“merge”&gt;</a:t>
            </a:r>
          </a:p>
          <a:p>
            <a:pPr fontAlgn="ctr">
              <a:lnSpc>
                <a:spcPct val="125000"/>
              </a:lnSpc>
            </a:pPr>
            <a:r>
              <a:rPr lang="en-US" sz="1200" dirty="0">
                <a:latin typeface="Huawei Sans" panose="020C0503030203020204" pitchFamily="34" charset="0"/>
              </a:rPr>
              <a:t>            &lt;</a:t>
            </a:r>
            <a:r>
              <a:rPr lang="en-US" sz="1200" dirty="0" err="1">
                <a:latin typeface="Huawei Sans" panose="020C0503030203020204" pitchFamily="34" charset="0"/>
              </a:rPr>
              <a:t>instanceld</a:t>
            </a:r>
            <a:r>
              <a:rPr lang="en-US" sz="1200" dirty="0">
                <a:latin typeface="Huawei Sans" panose="020C0503030203020204" pitchFamily="34" charset="0"/>
              </a:rPr>
              <a:t>&gt;100&lt;/</a:t>
            </a:r>
            <a:r>
              <a:rPr lang="en-US" sz="1200" dirty="0" err="1">
                <a:latin typeface="Huawei Sans" panose="020C0503030203020204" pitchFamily="34" charset="0"/>
              </a:rPr>
              <a:t>instanceld</a:t>
            </a:r>
            <a:r>
              <a:rPr lang="en-US" sz="1200" dirty="0">
                <a:latin typeface="Huawei Sans" panose="020C0503030203020204" pitchFamily="34" charset="0"/>
              </a:rPr>
              <a:t>&gt;</a:t>
            </a:r>
          </a:p>
          <a:p>
            <a:pPr fontAlgn="ctr">
              <a:lnSpc>
                <a:spcPct val="125000"/>
              </a:lnSpc>
            </a:pPr>
            <a:r>
              <a:rPr lang="en-US" sz="1200" dirty="0">
                <a:latin typeface="Huawei Sans" panose="020C0503030203020204" pitchFamily="34" charset="0"/>
              </a:rPr>
              <a:t>            &lt;description&gt;ISIS&lt;/description&gt;</a:t>
            </a:r>
          </a:p>
          <a:p>
            <a:pPr fontAlgn="ctr">
              <a:lnSpc>
                <a:spcPct val="125000"/>
              </a:lnSpc>
            </a:pPr>
            <a:r>
              <a:rPr lang="en-US" sz="1200" dirty="0">
                <a:latin typeface="Huawei Sans" panose="020C0503030203020204" pitchFamily="34" charset="0"/>
              </a:rPr>
              <a:t>              &lt;</a:t>
            </a:r>
            <a:r>
              <a:rPr lang="en-US" sz="1200" dirty="0" err="1">
                <a:latin typeface="Huawei Sans" panose="020C0503030203020204" pitchFamily="34" charset="0"/>
              </a:rPr>
              <a:t>vpnName</a:t>
            </a:r>
            <a:r>
              <a:rPr lang="en-US" sz="1200" dirty="0">
                <a:latin typeface="Huawei Sans" panose="020C0503030203020204" pitchFamily="34" charset="0"/>
              </a:rPr>
              <a:t>&gt;_public_&lt;/</a:t>
            </a:r>
            <a:r>
              <a:rPr lang="en-US" sz="1200" dirty="0" err="1">
                <a:latin typeface="Huawei Sans" panose="020C0503030203020204" pitchFamily="34" charset="0"/>
              </a:rPr>
              <a:t>vpnName</a:t>
            </a:r>
            <a:r>
              <a:rPr lang="en-US" sz="1200" dirty="0">
                <a:latin typeface="Huawei Sans" panose="020C0503030203020204" pitchFamily="34" charset="0"/>
              </a:rPr>
              <a:t>&gt;</a:t>
            </a:r>
          </a:p>
          <a:p>
            <a:pPr fontAlgn="ctr">
              <a:lnSpc>
                <a:spcPct val="125000"/>
              </a:lnSpc>
            </a:pPr>
            <a:r>
              <a:rPr lang="en-US" sz="1200" dirty="0">
                <a:latin typeface="Huawei Sans" panose="020C0503030203020204" pitchFamily="34" charset="0"/>
              </a:rPr>
              <a:t>            &lt;/</a:t>
            </a:r>
            <a:r>
              <a:rPr lang="en-US" sz="1200" dirty="0" err="1">
                <a:latin typeface="Huawei Sans" panose="020C0503030203020204" pitchFamily="34" charset="0"/>
              </a:rPr>
              <a:t>isSite</a:t>
            </a:r>
            <a:r>
              <a:rPr lang="en-US" sz="1200" dirty="0">
                <a:latin typeface="Huawei Sans" panose="020C0503030203020204" pitchFamily="34" charset="0"/>
              </a:rPr>
              <a:t>&gt;</a:t>
            </a:r>
          </a:p>
          <a:p>
            <a:pPr fontAlgn="ctr">
              <a:lnSpc>
                <a:spcPct val="125000"/>
              </a:lnSpc>
            </a:pPr>
            <a:r>
              <a:rPr lang="en-US" sz="1200" dirty="0">
                <a:latin typeface="Huawei Sans" panose="020C0503030203020204" pitchFamily="34" charset="0"/>
              </a:rPr>
              <a:t>          &lt;/</a:t>
            </a:r>
            <a:r>
              <a:rPr lang="en-US" sz="1200" dirty="0" err="1">
                <a:latin typeface="Huawei Sans" panose="020C0503030203020204" pitchFamily="34" charset="0"/>
              </a:rPr>
              <a:t>isSite</a:t>
            </a:r>
            <a:r>
              <a:rPr lang="en-US" sz="1200" dirty="0">
                <a:latin typeface="Huawei Sans" panose="020C0503030203020204" pitchFamily="34" charset="0"/>
              </a:rPr>
              <a:t>&gt;</a:t>
            </a:r>
          </a:p>
          <a:p>
            <a:pPr fontAlgn="ctr">
              <a:lnSpc>
                <a:spcPct val="125000"/>
              </a:lnSpc>
            </a:pPr>
            <a:r>
              <a:rPr lang="en-US" sz="1200" dirty="0">
                <a:latin typeface="Huawei Sans" panose="020C0503030203020204" pitchFamily="34" charset="0"/>
              </a:rPr>
              <a:t>        &lt;/</a:t>
            </a:r>
            <a:r>
              <a:rPr lang="en-US" sz="1200" dirty="0" err="1">
                <a:latin typeface="Huawei Sans" panose="020C0503030203020204" pitchFamily="34" charset="0"/>
              </a:rPr>
              <a:t>isiscomm</a:t>
            </a:r>
            <a:r>
              <a:rPr lang="en-US" sz="1200" dirty="0">
                <a:latin typeface="Huawei Sans" panose="020C0503030203020204" pitchFamily="34" charset="0"/>
              </a:rPr>
              <a:t>&gt;</a:t>
            </a:r>
          </a:p>
          <a:p>
            <a:pPr fontAlgn="ctr">
              <a:lnSpc>
                <a:spcPct val="125000"/>
              </a:lnSpc>
            </a:pPr>
            <a:r>
              <a:rPr lang="en-US" sz="1200" dirty="0">
                <a:latin typeface="Huawei Sans" panose="020C0503030203020204" pitchFamily="34" charset="0"/>
              </a:rPr>
              <a:t>      &lt;/</a:t>
            </a:r>
            <a:r>
              <a:rPr lang="en-US" sz="1200" dirty="0" err="1">
                <a:latin typeface="Huawei Sans" panose="020C0503030203020204" pitchFamily="34" charset="0"/>
              </a:rPr>
              <a:t>config</a:t>
            </a:r>
            <a:r>
              <a:rPr lang="en-US" sz="1200" dirty="0">
                <a:latin typeface="Huawei Sans" panose="020C0503030203020204" pitchFamily="34" charset="0"/>
              </a:rPr>
              <a:t>&gt;</a:t>
            </a:r>
          </a:p>
          <a:p>
            <a:pPr fontAlgn="ctr">
              <a:lnSpc>
                <a:spcPct val="125000"/>
              </a:lnSpc>
            </a:pPr>
            <a:r>
              <a:rPr lang="en-US" sz="1200" dirty="0">
                <a:latin typeface="Huawei Sans" panose="020C0503030203020204" pitchFamily="34" charset="0"/>
              </a:rPr>
              <a:t>   &lt;/edit-</a:t>
            </a:r>
            <a:r>
              <a:rPr lang="en-US" sz="1200" dirty="0" err="1">
                <a:latin typeface="Huawei Sans" panose="020C0503030203020204" pitchFamily="34" charset="0"/>
              </a:rPr>
              <a:t>config</a:t>
            </a:r>
            <a:r>
              <a:rPr lang="en-US" sz="1200" dirty="0">
                <a:latin typeface="Huawei Sans" panose="020C0503030203020204" pitchFamily="34" charset="0"/>
              </a:rPr>
              <a:t>&gt;</a:t>
            </a:r>
          </a:p>
          <a:p>
            <a:pPr fontAlgn="ctr">
              <a:lnSpc>
                <a:spcPct val="125000"/>
              </a:lnSpc>
            </a:pPr>
            <a:r>
              <a:rPr lang="en-US" sz="1200" dirty="0">
                <a:latin typeface="Huawei Sans" panose="020C0503030203020204" pitchFamily="34" charset="0"/>
              </a:rPr>
              <a:t> &lt;/</a:t>
            </a:r>
            <a:r>
              <a:rPr lang="en-US" sz="1200" err="1">
                <a:latin typeface="Huawei Sans" panose="020C0503030203020204" pitchFamily="34" charset="0"/>
              </a:rPr>
              <a:t>rpc</a:t>
            </a:r>
            <a:r>
              <a:rPr lang="en-US" sz="1200" smtClean="0">
                <a:latin typeface="Huawei Sans" panose="020C0503030203020204" pitchFamily="34" charset="0"/>
              </a:rPr>
              <a:t>&gt;</a:t>
            </a:r>
            <a:endParaRPr lang="en-US" sz="1200" dirty="0">
              <a:latin typeface="Huawei Sans" panose="020C0503030203020204" pitchFamily="34" charset="0"/>
            </a:endParaRPr>
          </a:p>
        </p:txBody>
      </p:sp>
      <p:sp>
        <p:nvSpPr>
          <p:cNvPr id="6" name="矩形 5">
            <a:extLst>
              <a:ext uri="{FF2B5EF4-FFF2-40B4-BE49-F238E27FC236}">
                <a16:creationId xmlns:a16="http://schemas.microsoft.com/office/drawing/2014/main" xmlns="" id="{F5EFE69D-7B61-4CF3-8F8F-204730581A62}"/>
              </a:ext>
            </a:extLst>
          </p:cNvPr>
          <p:cNvSpPr/>
          <p:nvPr/>
        </p:nvSpPr>
        <p:spPr>
          <a:xfrm>
            <a:off x="503418" y="1555995"/>
            <a:ext cx="5963370" cy="4533720"/>
          </a:xfrm>
          <a:prstGeom prst="rect">
            <a:avLst/>
          </a:prstGeom>
          <a:noFill/>
          <a:ln w="28575">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sp>
        <p:nvSpPr>
          <p:cNvPr id="7" name="矩形 6">
            <a:extLst>
              <a:ext uri="{FF2B5EF4-FFF2-40B4-BE49-F238E27FC236}">
                <a16:creationId xmlns:a16="http://schemas.microsoft.com/office/drawing/2014/main" xmlns="" id="{F5EFE69D-7B61-4CF3-8F8F-204730581A62}"/>
              </a:ext>
            </a:extLst>
          </p:cNvPr>
          <p:cNvSpPr/>
          <p:nvPr/>
        </p:nvSpPr>
        <p:spPr>
          <a:xfrm>
            <a:off x="774438" y="3374795"/>
            <a:ext cx="5440182" cy="2064471"/>
          </a:xfrm>
          <a:prstGeom prst="rect">
            <a:avLst/>
          </a:prstGeom>
          <a:noFill/>
          <a:ln w="28575">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sp>
        <p:nvSpPr>
          <p:cNvPr id="8" name="矩形 7">
            <a:extLst>
              <a:ext uri="{FF2B5EF4-FFF2-40B4-BE49-F238E27FC236}">
                <a16:creationId xmlns:a16="http://schemas.microsoft.com/office/drawing/2014/main" xmlns="" id="{F5EFE69D-7B61-4CF3-8F8F-204730581A62}"/>
              </a:ext>
            </a:extLst>
          </p:cNvPr>
          <p:cNvSpPr/>
          <p:nvPr/>
        </p:nvSpPr>
        <p:spPr>
          <a:xfrm>
            <a:off x="619738" y="1758384"/>
            <a:ext cx="5752781" cy="4096316"/>
          </a:xfrm>
          <a:prstGeom prst="rect">
            <a:avLst/>
          </a:prstGeom>
          <a:noFill/>
          <a:ln w="28575">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sp>
        <p:nvSpPr>
          <p:cNvPr id="9" name="文本框 8"/>
          <p:cNvSpPr txBox="1"/>
          <p:nvPr/>
        </p:nvSpPr>
        <p:spPr>
          <a:xfrm>
            <a:off x="5707928" y="1523369"/>
            <a:ext cx="1117077" cy="276999"/>
          </a:xfrm>
          <a:prstGeom prst="rect">
            <a:avLst/>
          </a:prstGeom>
          <a:noFill/>
        </p:spPr>
        <p:txBody>
          <a:bodyPr wrap="square" rtlCol="0">
            <a:spAutoFit/>
          </a:bodyPr>
          <a:lstStyle/>
          <a:p>
            <a:r>
              <a:rPr lang="en-US" altLang="zh-CN" sz="1200" b="1" dirty="0">
                <a:solidFill>
                  <a:srgbClr val="EC7061"/>
                </a:solidFill>
              </a:rPr>
              <a:t>Message</a:t>
            </a:r>
            <a:endParaRPr lang="zh-CN" altLang="en-US" sz="1200" b="1" dirty="0">
              <a:solidFill>
                <a:srgbClr val="EC7061"/>
              </a:solidFill>
            </a:endParaRPr>
          </a:p>
        </p:txBody>
      </p:sp>
      <p:sp>
        <p:nvSpPr>
          <p:cNvPr id="10" name="文本框 9"/>
          <p:cNvSpPr txBox="1"/>
          <p:nvPr/>
        </p:nvSpPr>
        <p:spPr>
          <a:xfrm>
            <a:off x="5149389" y="1832994"/>
            <a:ext cx="1117077" cy="276999"/>
          </a:xfrm>
          <a:prstGeom prst="rect">
            <a:avLst/>
          </a:prstGeom>
          <a:noFill/>
        </p:spPr>
        <p:txBody>
          <a:bodyPr wrap="square" rtlCol="0">
            <a:spAutoFit/>
          </a:bodyPr>
          <a:lstStyle/>
          <a:p>
            <a:r>
              <a:rPr lang="en-US" altLang="zh-CN" sz="1200" b="1" dirty="0">
                <a:solidFill>
                  <a:srgbClr val="EC7061"/>
                </a:solidFill>
              </a:rPr>
              <a:t>Operations</a:t>
            </a:r>
            <a:endParaRPr lang="zh-CN" altLang="en-US" sz="1200" b="1" dirty="0">
              <a:solidFill>
                <a:srgbClr val="EC7061"/>
              </a:solidFill>
            </a:endParaRPr>
          </a:p>
        </p:txBody>
      </p:sp>
      <p:sp>
        <p:nvSpPr>
          <p:cNvPr id="11" name="文本框 10"/>
          <p:cNvSpPr txBox="1"/>
          <p:nvPr/>
        </p:nvSpPr>
        <p:spPr>
          <a:xfrm>
            <a:off x="5198094" y="3958942"/>
            <a:ext cx="1117077" cy="276999"/>
          </a:xfrm>
          <a:prstGeom prst="rect">
            <a:avLst/>
          </a:prstGeom>
          <a:noFill/>
        </p:spPr>
        <p:txBody>
          <a:bodyPr wrap="square" rtlCol="0">
            <a:spAutoFit/>
          </a:bodyPr>
          <a:lstStyle/>
          <a:p>
            <a:r>
              <a:rPr lang="en-US" altLang="zh-CN" sz="1200" b="1" dirty="0">
                <a:solidFill>
                  <a:srgbClr val="EC7061"/>
                </a:solidFill>
              </a:rPr>
              <a:t>Content</a:t>
            </a:r>
            <a:endParaRPr lang="zh-CN" altLang="en-US" sz="1200" b="1" dirty="0">
              <a:solidFill>
                <a:srgbClr val="EC7061"/>
              </a:solidFill>
            </a:endParaRPr>
          </a:p>
        </p:txBody>
      </p:sp>
    </p:spTree>
    <p:extLst>
      <p:ext uri="{BB962C8B-B14F-4D97-AF65-F5344CB8AC3E}">
        <p14:creationId xmlns:p14="http://schemas.microsoft.com/office/powerpoint/2010/main" val="16525417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AC10FC7-4CA6-4A01-8736-892D3279299B}"/>
              </a:ext>
            </a:extLst>
          </p:cNvPr>
          <p:cNvSpPr>
            <a:spLocks noGrp="1"/>
          </p:cNvSpPr>
          <p:nvPr>
            <p:ph type="title"/>
          </p:nvPr>
        </p:nvSpPr>
        <p:spPr/>
        <p:txBody>
          <a:bodyPr/>
          <a:lstStyle/>
          <a:p>
            <a:r>
              <a:rPr lang="en-US"/>
              <a:t>XML Encoding</a:t>
            </a:r>
            <a:endParaRPr lang="en-US" dirty="0"/>
          </a:p>
        </p:txBody>
      </p:sp>
      <p:sp>
        <p:nvSpPr>
          <p:cNvPr id="7" name="文本占位符 3">
            <a:extLst>
              <a:ext uri="{FF2B5EF4-FFF2-40B4-BE49-F238E27FC236}">
                <a16:creationId xmlns:a16="http://schemas.microsoft.com/office/drawing/2014/main" xmlns="" id="{0AD84FAA-B1FC-4E83-9D3D-4342BE18F678}"/>
              </a:ext>
            </a:extLst>
          </p:cNvPr>
          <p:cNvSpPr txBox="1">
            <a:spLocks/>
          </p:cNvSpPr>
          <p:nvPr/>
        </p:nvSpPr>
        <p:spPr>
          <a:xfrm>
            <a:off x="469900" y="1233488"/>
            <a:ext cx="10926233" cy="1259408"/>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buSzPct val="50000"/>
              <a:buFont typeface="Wingdings" panose="05000000000000000000" pitchFamily="2" charset="2"/>
              <a:buChar char="l"/>
            </a:pPr>
            <a:r>
              <a:rPr lang="en-US" sz="1600" dirty="0">
                <a:latin typeface="Huawei Sans" panose="020C0503030203020204" pitchFamily="34" charset="0"/>
              </a:rPr>
              <a:t>XML is the encoding format of </a:t>
            </a:r>
            <a:r>
              <a:rPr lang="en-US" sz="1600" dirty="0" err="1">
                <a:latin typeface="Huawei Sans" panose="020C0503030203020204" pitchFamily="34" charset="0"/>
              </a:rPr>
              <a:t>NETCONF</a:t>
            </a:r>
            <a:r>
              <a:rPr lang="en-US" sz="1600" dirty="0">
                <a:latin typeface="Huawei Sans" panose="020C0503030203020204" pitchFamily="34" charset="0"/>
              </a:rPr>
              <a:t>. </a:t>
            </a:r>
            <a:r>
              <a:rPr lang="en-US" sz="1600" dirty="0" err="1">
                <a:latin typeface="Huawei Sans" panose="020C0503030203020204" pitchFamily="34" charset="0"/>
              </a:rPr>
              <a:t>NETCONF</a:t>
            </a:r>
            <a:r>
              <a:rPr lang="en-US" sz="1600" dirty="0">
                <a:latin typeface="Huawei Sans" panose="020C0503030203020204" pitchFamily="34" charset="0"/>
              </a:rPr>
              <a:t> uses text files to represent complex hierarchical data.</a:t>
            </a:r>
            <a:endParaRPr lang="en-US" altLang="zh-CN" sz="1600" dirty="0">
              <a:latin typeface="Huawei Sans" panose="020C0503030203020204" pitchFamily="34" charset="0"/>
            </a:endParaRPr>
          </a:p>
        </p:txBody>
      </p:sp>
      <p:sp>
        <p:nvSpPr>
          <p:cNvPr id="9" name="文本占位符 3">
            <a:extLst>
              <a:ext uri="{FF2B5EF4-FFF2-40B4-BE49-F238E27FC236}">
                <a16:creationId xmlns:a16="http://schemas.microsoft.com/office/drawing/2014/main" xmlns="" id="{EB3E93C5-8710-4E16-9CA5-A5849B81EE35}"/>
              </a:ext>
            </a:extLst>
          </p:cNvPr>
          <p:cNvSpPr txBox="1">
            <a:spLocks/>
          </p:cNvSpPr>
          <p:nvPr/>
        </p:nvSpPr>
        <p:spPr bwMode="auto">
          <a:xfrm>
            <a:off x="807442" y="1880225"/>
            <a:ext cx="3852428" cy="2930098"/>
          </a:xfrm>
          <a:prstGeom prst="rect">
            <a:avLst/>
          </a:prstGeom>
          <a:solidFill>
            <a:srgbClr val="FFFFCC"/>
          </a:solidFill>
          <a:ln w="9525">
            <a:solidFill>
              <a:srgbClr val="FFC000"/>
            </a:solidFill>
            <a:miter lim="800000"/>
            <a:headEnd/>
            <a:tailEnd/>
          </a:ln>
        </p:spPr>
        <p:txBody>
          <a:bodyPr vert="horz" wrap="square" lIns="80141" tIns="40071" rIns="80141" bIns="40071" numCol="1" anchor="ctr" anchorCtr="0" compatLnSpc="1">
            <a:prstTxWarp prst="textNoShape">
              <a:avLst/>
            </a:prstTxWarp>
            <a:noAutofit/>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50000"/>
              </a:lnSpc>
              <a:spcBef>
                <a:spcPts val="300"/>
              </a:spcBef>
              <a:buNone/>
            </a:pPr>
            <a:r>
              <a:rPr lang="en-US" sz="1400" dirty="0">
                <a:latin typeface="Huawei Sans" panose="020C0503030203020204" pitchFamily="34" charset="0"/>
              </a:rPr>
              <a:t>&lt;?xml version="1.0" encoding="</a:t>
            </a:r>
            <a:r>
              <a:rPr lang="en-US" sz="1400" dirty="0" err="1">
                <a:latin typeface="Huawei Sans" panose="020C0503030203020204" pitchFamily="34" charset="0"/>
              </a:rPr>
              <a:t>UTF</a:t>
            </a:r>
            <a:r>
              <a:rPr lang="en-US" sz="1400" dirty="0">
                <a:latin typeface="Huawei Sans" panose="020C0503030203020204" pitchFamily="34" charset="0"/>
              </a:rPr>
              <a:t>-8"?&gt;</a:t>
            </a:r>
          </a:p>
          <a:p>
            <a:pPr marL="0" indent="0" fontAlgn="ctr">
              <a:lnSpc>
                <a:spcPct val="150000"/>
              </a:lnSpc>
              <a:spcBef>
                <a:spcPts val="300"/>
              </a:spcBef>
              <a:buNone/>
            </a:pPr>
            <a:r>
              <a:rPr lang="en-US" sz="1400" dirty="0">
                <a:latin typeface="Huawei Sans" panose="020C0503030203020204" pitchFamily="34" charset="0"/>
              </a:rPr>
              <a:t>&lt;note&gt;</a:t>
            </a:r>
          </a:p>
          <a:p>
            <a:pPr marL="0" indent="0" fontAlgn="ctr">
              <a:lnSpc>
                <a:spcPct val="150000"/>
              </a:lnSpc>
              <a:spcBef>
                <a:spcPts val="300"/>
              </a:spcBef>
              <a:buNone/>
            </a:pPr>
            <a:r>
              <a:rPr lang="en-US" sz="1400" dirty="0">
                <a:latin typeface="Huawei Sans" panose="020C0503030203020204" pitchFamily="34" charset="0"/>
              </a:rPr>
              <a:t>  &lt;to&gt;Learners&lt;/to&gt;</a:t>
            </a:r>
          </a:p>
          <a:p>
            <a:pPr marL="0" indent="0" fontAlgn="ctr">
              <a:lnSpc>
                <a:spcPct val="150000"/>
              </a:lnSpc>
              <a:spcBef>
                <a:spcPts val="300"/>
              </a:spcBef>
              <a:buNone/>
            </a:pPr>
            <a:r>
              <a:rPr lang="en-US" sz="1400" dirty="0">
                <a:latin typeface="Huawei Sans" panose="020C0503030203020204" pitchFamily="34" charset="0"/>
              </a:rPr>
              <a:t>  &lt;from&gt;Huawei&lt;/from&gt;</a:t>
            </a:r>
          </a:p>
          <a:p>
            <a:pPr marL="0" indent="0" fontAlgn="ctr">
              <a:lnSpc>
                <a:spcPct val="150000"/>
              </a:lnSpc>
              <a:spcBef>
                <a:spcPts val="300"/>
              </a:spcBef>
              <a:buNone/>
            </a:pPr>
            <a:r>
              <a:rPr lang="en-US" sz="1400" dirty="0">
                <a:latin typeface="Huawei Sans" panose="020C0503030203020204" pitchFamily="34" charset="0"/>
              </a:rPr>
              <a:t>  &lt;heading&gt;Reminder&lt;/heading&gt;</a:t>
            </a:r>
          </a:p>
          <a:p>
            <a:pPr marL="0" indent="0" fontAlgn="ctr">
              <a:lnSpc>
                <a:spcPct val="150000"/>
              </a:lnSpc>
              <a:spcBef>
                <a:spcPts val="300"/>
              </a:spcBef>
              <a:buNone/>
            </a:pPr>
            <a:r>
              <a:rPr lang="en-US" sz="1400" dirty="0">
                <a:latin typeface="Huawei Sans" panose="020C0503030203020204" pitchFamily="34" charset="0"/>
              </a:rPr>
              <a:t>  &lt;body&gt;Don't forget Reading!&lt;/body&gt;</a:t>
            </a:r>
          </a:p>
          <a:p>
            <a:pPr marL="0" indent="0" fontAlgn="ctr">
              <a:lnSpc>
                <a:spcPct val="150000"/>
              </a:lnSpc>
              <a:spcBef>
                <a:spcPts val="300"/>
              </a:spcBef>
              <a:buNone/>
            </a:pPr>
            <a:r>
              <a:rPr lang="en-US" sz="1400" dirty="0">
                <a:latin typeface="Huawei Sans" panose="020C0503030203020204" pitchFamily="34" charset="0"/>
              </a:rPr>
              <a:t>&lt;/note&gt;</a:t>
            </a:r>
            <a:endParaRPr lang="en-US" altLang="zh-CN" sz="1400" kern="0" dirty="0">
              <a:latin typeface="Huawei Sans" panose="020C0503030203020204" pitchFamily="34" charset="0"/>
            </a:endParaRPr>
          </a:p>
        </p:txBody>
      </p:sp>
      <p:sp>
        <p:nvSpPr>
          <p:cNvPr id="11" name="矩形 10"/>
          <p:cNvSpPr/>
          <p:nvPr/>
        </p:nvSpPr>
        <p:spPr>
          <a:xfrm>
            <a:off x="4845377" y="1880225"/>
            <a:ext cx="6903711" cy="2930098"/>
          </a:xfrm>
          <a:prstGeom prst="rect">
            <a:avLst/>
          </a:prstGeom>
          <a:solidFill>
            <a:srgbClr val="F4FBFE"/>
          </a:solidFill>
          <a:ln>
            <a:solidFill>
              <a:srgbClr val="99DFF9"/>
            </a:solidFill>
          </a:ln>
        </p:spPr>
        <p:txBody>
          <a:bodyPr wrap="square" anchor="ctr">
            <a:noAutofit/>
          </a:bodyPr>
          <a:lstStyle/>
          <a:p>
            <a:pPr defTabSz="801688" fontAlgn="ctr">
              <a:lnSpc>
                <a:spcPct val="120000"/>
              </a:lnSpc>
              <a:spcBef>
                <a:spcPts val="300"/>
              </a:spcBef>
              <a:spcAft>
                <a:spcPct val="0"/>
              </a:spcAft>
            </a:pPr>
            <a:r>
              <a:rPr lang="en-US" sz="1400" dirty="0">
                <a:latin typeface="Huawei Sans" panose="020C0503030203020204" pitchFamily="34" charset="0"/>
              </a:rPr>
              <a:t>The header of an XML encoding file is as follows:</a:t>
            </a:r>
            <a:endParaRPr lang="en-US" altLang="zh-CN" sz="1400" kern="0" dirty="0">
              <a:latin typeface="Huawei Sans" panose="020C0503030203020204" pitchFamily="34" charset="0"/>
              <a:cs typeface="Arial" panose="020B0604020202020204" pitchFamily="34" charset="0"/>
            </a:endParaRPr>
          </a:p>
          <a:p>
            <a:pPr defTabSz="801688" fontAlgn="ctr">
              <a:lnSpc>
                <a:spcPct val="120000"/>
              </a:lnSpc>
              <a:spcBef>
                <a:spcPts val="300"/>
              </a:spcBef>
              <a:spcAft>
                <a:spcPct val="0"/>
              </a:spcAft>
            </a:pPr>
            <a:r>
              <a:rPr lang="en-US" sz="1400" dirty="0">
                <a:solidFill>
                  <a:srgbClr val="EC7061"/>
                </a:solidFill>
                <a:latin typeface="Huawei Sans" panose="020C0503030203020204" pitchFamily="34" charset="0"/>
              </a:rPr>
              <a:t>&lt;?xml version="1.0" encoding="</a:t>
            </a:r>
            <a:r>
              <a:rPr lang="en-US" sz="1400" dirty="0" err="1">
                <a:solidFill>
                  <a:srgbClr val="EC7061"/>
                </a:solidFill>
                <a:latin typeface="Huawei Sans" panose="020C0503030203020204" pitchFamily="34" charset="0"/>
              </a:rPr>
              <a:t>UTF</a:t>
            </a:r>
            <a:r>
              <a:rPr lang="en-US" sz="1400" dirty="0">
                <a:solidFill>
                  <a:srgbClr val="EC7061"/>
                </a:solidFill>
                <a:latin typeface="Huawei Sans" panose="020C0503030203020204" pitchFamily="34" charset="0"/>
              </a:rPr>
              <a:t>-8"?&gt;</a:t>
            </a:r>
          </a:p>
          <a:p>
            <a:pPr defTabSz="801688" fontAlgn="ctr">
              <a:lnSpc>
                <a:spcPct val="120000"/>
              </a:lnSpc>
              <a:spcBef>
                <a:spcPts val="300"/>
              </a:spcBef>
              <a:spcAft>
                <a:spcPct val="0"/>
              </a:spcAft>
            </a:pPr>
            <a:r>
              <a:rPr lang="en-US" sz="1400" dirty="0">
                <a:latin typeface="Huawei Sans" panose="020C0503030203020204" pitchFamily="34" charset="0"/>
              </a:rPr>
              <a:t>In the preceding format:</a:t>
            </a:r>
          </a:p>
          <a:p>
            <a:pPr marL="352425" lvl="1" defTabSz="801688" fontAlgn="ctr">
              <a:lnSpc>
                <a:spcPct val="120000"/>
              </a:lnSpc>
              <a:spcBef>
                <a:spcPts val="300"/>
              </a:spcBef>
              <a:spcAft>
                <a:spcPct val="0"/>
              </a:spcAft>
            </a:pPr>
            <a:r>
              <a:rPr lang="en-US" sz="1400" b="1" dirty="0">
                <a:solidFill>
                  <a:srgbClr val="EC7061"/>
                </a:solidFill>
                <a:latin typeface="Huawei Sans" panose="020C0503030203020204" pitchFamily="34" charset="0"/>
              </a:rPr>
              <a:t>&lt;?</a:t>
            </a:r>
            <a:r>
              <a:rPr lang="en-US" sz="1400" dirty="0">
                <a:latin typeface="Huawei Sans" panose="020C0503030203020204" pitchFamily="34" charset="0"/>
              </a:rPr>
              <a:t>: indicates the start of an instruction.</a:t>
            </a:r>
          </a:p>
          <a:p>
            <a:pPr marL="352425" lvl="1" defTabSz="801688" fontAlgn="ctr">
              <a:lnSpc>
                <a:spcPct val="120000"/>
              </a:lnSpc>
              <a:spcBef>
                <a:spcPts val="300"/>
              </a:spcBef>
              <a:spcAft>
                <a:spcPct val="0"/>
              </a:spcAft>
            </a:pPr>
            <a:r>
              <a:rPr lang="en-US" sz="1400" b="1" dirty="0">
                <a:solidFill>
                  <a:srgbClr val="EC7061"/>
                </a:solidFill>
                <a:latin typeface="Huawei Sans" panose="020C0503030203020204" pitchFamily="34" charset="0"/>
              </a:rPr>
              <a:t>xml</a:t>
            </a:r>
            <a:r>
              <a:rPr lang="en-US" sz="1400" dirty="0">
                <a:latin typeface="Huawei Sans" panose="020C0503030203020204" pitchFamily="34" charset="0"/>
              </a:rPr>
              <a:t>: identifies an XML file.</a:t>
            </a:r>
          </a:p>
          <a:p>
            <a:pPr marL="352425" lvl="1" defTabSz="801688" fontAlgn="ctr">
              <a:lnSpc>
                <a:spcPct val="120000"/>
              </a:lnSpc>
              <a:spcBef>
                <a:spcPts val="300"/>
              </a:spcBef>
              <a:spcAft>
                <a:spcPct val="0"/>
              </a:spcAft>
            </a:pPr>
            <a:r>
              <a:rPr lang="en-US" sz="1400" b="1" dirty="0">
                <a:solidFill>
                  <a:srgbClr val="EC7061"/>
                </a:solidFill>
                <a:latin typeface="Huawei Sans" panose="020C0503030203020204" pitchFamily="34" charset="0"/>
              </a:rPr>
              <a:t>version</a:t>
            </a:r>
            <a:r>
              <a:rPr lang="en-US" sz="1400" dirty="0">
                <a:latin typeface="Huawei Sans" panose="020C0503030203020204" pitchFamily="34" charset="0"/>
              </a:rPr>
              <a:t>: indicates the XML version. "1.0" indicates that the </a:t>
            </a:r>
            <a:r>
              <a:rPr lang="en-US" sz="1400" dirty="0" err="1">
                <a:latin typeface="Huawei Sans" panose="020C0503030203020204" pitchFamily="34" charset="0"/>
              </a:rPr>
              <a:t>XML1.0</a:t>
            </a:r>
            <a:r>
              <a:rPr lang="en-US" sz="1400" dirty="0">
                <a:latin typeface="Huawei Sans" panose="020C0503030203020204" pitchFamily="34" charset="0"/>
              </a:rPr>
              <a:t> standard version is used.</a:t>
            </a:r>
          </a:p>
          <a:p>
            <a:pPr marL="352425" lvl="1" defTabSz="801688" fontAlgn="ctr">
              <a:lnSpc>
                <a:spcPct val="120000"/>
              </a:lnSpc>
              <a:spcBef>
                <a:spcPts val="300"/>
              </a:spcBef>
              <a:spcAft>
                <a:spcPct val="0"/>
              </a:spcAft>
            </a:pPr>
            <a:r>
              <a:rPr lang="en-US" sz="1400" b="1" dirty="0">
                <a:solidFill>
                  <a:srgbClr val="EC7061"/>
                </a:solidFill>
                <a:latin typeface="Huawei Sans" panose="020C0503030203020204" pitchFamily="34" charset="0"/>
              </a:rPr>
              <a:t>encoding</a:t>
            </a:r>
            <a:r>
              <a:rPr lang="en-US" sz="1400" dirty="0">
                <a:latin typeface="Huawei Sans" panose="020C0503030203020204" pitchFamily="34" charset="0"/>
              </a:rPr>
              <a:t>: indicates the character set encoding format. Only </a:t>
            </a:r>
            <a:r>
              <a:rPr lang="en-US" sz="1400" dirty="0" err="1">
                <a:latin typeface="Huawei Sans" panose="020C0503030203020204" pitchFamily="34" charset="0"/>
              </a:rPr>
              <a:t>UTF</a:t>
            </a:r>
            <a:r>
              <a:rPr lang="en-US" sz="1400" dirty="0">
                <a:latin typeface="Huawei Sans" panose="020C0503030203020204" pitchFamily="34" charset="0"/>
              </a:rPr>
              <a:t>-8 encoding is supported.</a:t>
            </a:r>
          </a:p>
          <a:p>
            <a:pPr marL="352425" lvl="1" defTabSz="801688" fontAlgn="ctr">
              <a:lnSpc>
                <a:spcPct val="120000"/>
              </a:lnSpc>
              <a:spcBef>
                <a:spcPts val="300"/>
              </a:spcBef>
              <a:spcAft>
                <a:spcPct val="0"/>
              </a:spcAft>
            </a:pPr>
            <a:r>
              <a:rPr lang="en-US" sz="1400" b="1" dirty="0">
                <a:solidFill>
                  <a:srgbClr val="EC7061"/>
                </a:solidFill>
                <a:latin typeface="Huawei Sans" panose="020C0503030203020204" pitchFamily="34" charset="0"/>
              </a:rPr>
              <a:t>?&gt;</a:t>
            </a:r>
            <a:r>
              <a:rPr lang="en-US" sz="1400" dirty="0">
                <a:latin typeface="Huawei Sans" panose="020C0503030203020204" pitchFamily="34" charset="0"/>
              </a:rPr>
              <a:t>: indicates the end of an instruction.</a:t>
            </a:r>
          </a:p>
        </p:txBody>
      </p:sp>
      <p:sp>
        <p:nvSpPr>
          <p:cNvPr id="12" name="矩形 11"/>
          <p:cNvSpPr/>
          <p:nvPr/>
        </p:nvSpPr>
        <p:spPr>
          <a:xfrm>
            <a:off x="807442" y="5021541"/>
            <a:ext cx="10941646" cy="1209137"/>
          </a:xfrm>
          <a:prstGeom prst="rect">
            <a:avLst/>
          </a:prstGeom>
          <a:solidFill>
            <a:srgbClr val="F4FBFE"/>
          </a:solidFill>
          <a:ln>
            <a:solidFill>
              <a:srgbClr val="99DFF9"/>
            </a:solidFill>
          </a:ln>
        </p:spPr>
        <p:txBody>
          <a:bodyPr wrap="square" anchor="ctr">
            <a:noAutofit/>
          </a:bodyPr>
          <a:lstStyle/>
          <a:p>
            <a:pPr algn="just" defTabSz="801688" fontAlgn="ctr">
              <a:lnSpc>
                <a:spcPct val="120000"/>
              </a:lnSpc>
              <a:spcBef>
                <a:spcPts val="300"/>
              </a:spcBef>
              <a:spcAft>
                <a:spcPct val="0"/>
              </a:spcAft>
              <a:buClr>
                <a:schemeClr val="bg1">
                  <a:lumMod val="50000"/>
                </a:schemeClr>
              </a:buClr>
              <a:buSzPct val="60000"/>
            </a:pPr>
            <a:r>
              <a:rPr lang="en-US" sz="1400" dirty="0">
                <a:latin typeface="Huawei Sans" panose="020C0503030203020204" pitchFamily="34" charset="0"/>
              </a:rPr>
              <a:t>The XML document forms a tree structure, unfolding from the root.</a:t>
            </a:r>
            <a:endParaRPr lang="en-US" altLang="zh-CN" sz="1400" kern="0" dirty="0">
              <a:latin typeface="Huawei Sans" panose="020C0503030203020204" pitchFamily="34" charset="0"/>
              <a:cs typeface="Arial" panose="020B0604020202020204" pitchFamily="34" charset="0"/>
            </a:endParaRPr>
          </a:p>
          <a:p>
            <a:pPr algn="just" defTabSz="801688" fontAlgn="ctr">
              <a:lnSpc>
                <a:spcPct val="120000"/>
              </a:lnSpc>
              <a:spcBef>
                <a:spcPts val="300"/>
              </a:spcBef>
              <a:spcAft>
                <a:spcPct val="0"/>
              </a:spcAft>
              <a:buClr>
                <a:schemeClr val="bg1">
                  <a:lumMod val="50000"/>
                </a:schemeClr>
              </a:buClr>
              <a:buSzPct val="60000"/>
            </a:pPr>
            <a:r>
              <a:rPr lang="en-US" sz="1400" dirty="0">
                <a:latin typeface="Huawei Sans" panose="020C0503030203020204" pitchFamily="34" charset="0"/>
              </a:rPr>
              <a:t>The &lt;note&gt;&lt;to&gt;&lt;from&gt;&lt;heading&gt;&lt;body&gt; tag is private. The XML language does not have predefined tags, allowing users to customize tags and document structures.</a:t>
            </a:r>
            <a:endParaRPr lang="en-US" altLang="zh-CN" sz="1400" kern="0" dirty="0">
              <a:latin typeface="Huawei Sans" panose="020C0503030203020204" pitchFamily="34" charset="0"/>
              <a:cs typeface="Arial" panose="020B0604020202020204" pitchFamily="34" charset="0"/>
            </a:endParaRPr>
          </a:p>
          <a:p>
            <a:pPr algn="just" defTabSz="801688" fontAlgn="ctr">
              <a:lnSpc>
                <a:spcPct val="120000"/>
              </a:lnSpc>
              <a:spcBef>
                <a:spcPts val="300"/>
              </a:spcBef>
              <a:spcAft>
                <a:spcPct val="0"/>
              </a:spcAft>
              <a:buClr>
                <a:schemeClr val="bg1">
                  <a:lumMod val="50000"/>
                </a:schemeClr>
              </a:buClr>
              <a:buSzPct val="60000"/>
            </a:pPr>
            <a:r>
              <a:rPr lang="en-US" sz="1400" dirty="0">
                <a:latin typeface="Huawei Sans" panose="020C0503030203020204" pitchFamily="34" charset="0"/>
              </a:rPr>
              <a:t>Content is nested in the tag format. The slash (/) indicates the end of the current tag.</a:t>
            </a:r>
            <a:endParaRPr lang="en-US" altLang="zh-CN" sz="1400" kern="0" dirty="0">
              <a:latin typeface="Huawei Sans" panose="020C0503030203020204" pitchFamily="34" charset="0"/>
              <a:cs typeface="Arial" panose="020B0604020202020204" pitchFamily="34" charset="0"/>
            </a:endParaRPr>
          </a:p>
        </p:txBody>
      </p:sp>
    </p:spTree>
    <p:extLst>
      <p:ext uri="{BB962C8B-B14F-4D97-AF65-F5344CB8AC3E}">
        <p14:creationId xmlns:p14="http://schemas.microsoft.com/office/powerpoint/2010/main" val="14911965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xmlns="" id="{CF14AD68-149F-4BDC-BC30-335935202141}"/>
              </a:ext>
            </a:extLst>
          </p:cNvPr>
          <p:cNvSpPr txBox="1"/>
          <p:nvPr/>
        </p:nvSpPr>
        <p:spPr>
          <a:xfrm>
            <a:off x="457427" y="3617105"/>
            <a:ext cx="11235281" cy="2772091"/>
          </a:xfrm>
          <a:prstGeom prst="rect">
            <a:avLst/>
          </a:prstGeom>
          <a:solidFill>
            <a:srgbClr val="F4FBFE"/>
          </a:solidFill>
          <a:ln>
            <a:solidFill>
              <a:srgbClr val="99DFF9"/>
            </a:solidFill>
          </a:ln>
        </p:spPr>
        <p:txBody>
          <a:bodyPr wrap="none" rtlCol="0">
            <a:noAutofit/>
          </a:bodyPr>
          <a:lstStyle/>
          <a:p>
            <a:pPr algn="l" fontAlgn="ctr">
              <a:lnSpc>
                <a:spcPct val="140000"/>
              </a:lnSpc>
            </a:pPr>
            <a:r>
              <a:rPr lang="en-US" sz="1600" dirty="0">
                <a:latin typeface="Huawei Sans" panose="020C0503030203020204" pitchFamily="34" charset="0"/>
              </a:rPr>
              <a:t>The RPC framework is independent of the transport layer, and is used to indicate </a:t>
            </a:r>
            <a:r>
              <a:rPr lang="en-US" sz="1600" dirty="0" err="1">
                <a:latin typeface="Huawei Sans" panose="020C0503030203020204" pitchFamily="34" charset="0"/>
              </a:rPr>
              <a:t>NETCONF</a:t>
            </a:r>
            <a:r>
              <a:rPr lang="en-US" sz="1600" dirty="0">
                <a:latin typeface="Huawei Sans" panose="020C0503030203020204" pitchFamily="34" charset="0"/>
              </a:rPr>
              <a:t> requests and responses.</a:t>
            </a:r>
          </a:p>
        </p:txBody>
      </p:sp>
      <p:sp>
        <p:nvSpPr>
          <p:cNvPr id="2" name="标题 1">
            <a:extLst>
              <a:ext uri="{FF2B5EF4-FFF2-40B4-BE49-F238E27FC236}">
                <a16:creationId xmlns:a16="http://schemas.microsoft.com/office/drawing/2014/main" xmlns="" id="{9C9AE151-5F39-43CD-A884-E5038DB5D8A5}"/>
              </a:ext>
            </a:extLst>
          </p:cNvPr>
          <p:cNvSpPr>
            <a:spLocks noGrp="1"/>
          </p:cNvSpPr>
          <p:nvPr>
            <p:ph type="title"/>
          </p:nvPr>
        </p:nvSpPr>
        <p:spPr/>
        <p:txBody>
          <a:bodyPr/>
          <a:lstStyle/>
          <a:p>
            <a:r>
              <a:rPr lang="en-US"/>
              <a:t>Transport Layer and Messages Layer</a:t>
            </a:r>
            <a:endParaRPr lang="en-US" dirty="0"/>
          </a:p>
        </p:txBody>
      </p:sp>
      <p:sp>
        <p:nvSpPr>
          <p:cNvPr id="3" name="五边形 24">
            <a:extLst>
              <a:ext uri="{FF2B5EF4-FFF2-40B4-BE49-F238E27FC236}">
                <a16:creationId xmlns:a16="http://schemas.microsoft.com/office/drawing/2014/main" xmlns="" id="{FAB2AF0B-74E0-4A33-8937-1CFB2F1C192D}"/>
              </a:ext>
            </a:extLst>
          </p:cNvPr>
          <p:cNvSpPr/>
          <p:nvPr/>
        </p:nvSpPr>
        <p:spPr bwMode="auto">
          <a:xfrm>
            <a:off x="5811066" y="5791"/>
            <a:ext cx="1522338" cy="25614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Transport layer</a:t>
            </a:r>
            <a:endParaRPr lang="en-US" altLang="zh-CN" sz="1200" b="1" kern="0" dirty="0">
              <a:solidFill>
                <a:srgbClr val="FFFFFF"/>
              </a:solidFill>
              <a:latin typeface="Huawei Sans" panose="020C0503030203020204" pitchFamily="34" charset="0"/>
            </a:endParaRPr>
          </a:p>
        </p:txBody>
      </p:sp>
      <p:sp>
        <p:nvSpPr>
          <p:cNvPr id="4" name="燕尾形 25">
            <a:extLst>
              <a:ext uri="{FF2B5EF4-FFF2-40B4-BE49-F238E27FC236}">
                <a16:creationId xmlns:a16="http://schemas.microsoft.com/office/drawing/2014/main" xmlns="" id="{98AE4A4D-AEE1-41C8-800B-1716DCC2B2F2}"/>
              </a:ext>
            </a:extLst>
          </p:cNvPr>
          <p:cNvSpPr/>
          <p:nvPr/>
        </p:nvSpPr>
        <p:spPr bwMode="auto">
          <a:xfrm>
            <a:off x="7294552" y="5791"/>
            <a:ext cx="1522338" cy="25614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dirty="0">
                <a:solidFill>
                  <a:srgbClr val="FFFFFF"/>
                </a:solidFill>
                <a:latin typeface="Huawei Sans" panose="020C0503030203020204" pitchFamily="34" charset="0"/>
              </a:rPr>
              <a:t>Messages layer</a:t>
            </a:r>
            <a:endParaRPr lang="en-US" altLang="zh-CN" sz="1200" b="1" kern="0" dirty="0">
              <a:solidFill>
                <a:srgbClr val="FFFFFF"/>
              </a:solidFill>
              <a:latin typeface="Huawei Sans" panose="020C0503030203020204" pitchFamily="34" charset="0"/>
            </a:endParaRPr>
          </a:p>
        </p:txBody>
      </p:sp>
      <p:sp>
        <p:nvSpPr>
          <p:cNvPr id="5" name="燕尾形 26">
            <a:extLst>
              <a:ext uri="{FF2B5EF4-FFF2-40B4-BE49-F238E27FC236}">
                <a16:creationId xmlns:a16="http://schemas.microsoft.com/office/drawing/2014/main" xmlns="" id="{5BBC6A3C-B157-4916-A800-A3D86DCF5ED7}"/>
              </a:ext>
            </a:extLst>
          </p:cNvPr>
          <p:cNvSpPr/>
          <p:nvPr/>
        </p:nvSpPr>
        <p:spPr bwMode="auto">
          <a:xfrm>
            <a:off x="8778038" y="5791"/>
            <a:ext cx="1522338" cy="25614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a:latin typeface="Huawei Sans" panose="020C0503030203020204" pitchFamily="34" charset="0"/>
              </a:rPr>
              <a:t>Operations layer</a:t>
            </a:r>
            <a:endParaRPr lang="en-US" altLang="zh-CN" sz="1200" kern="0" dirty="0">
              <a:latin typeface="Huawei Sans" panose="020C0503030203020204" pitchFamily="34" charset="0"/>
            </a:endParaRPr>
          </a:p>
        </p:txBody>
      </p:sp>
      <p:sp>
        <p:nvSpPr>
          <p:cNvPr id="6" name="燕尾形 27">
            <a:extLst>
              <a:ext uri="{FF2B5EF4-FFF2-40B4-BE49-F238E27FC236}">
                <a16:creationId xmlns:a16="http://schemas.microsoft.com/office/drawing/2014/main" xmlns="" id="{A24C758F-853A-49E2-A091-94472D72D5C8}"/>
              </a:ext>
            </a:extLst>
          </p:cNvPr>
          <p:cNvSpPr/>
          <p:nvPr/>
        </p:nvSpPr>
        <p:spPr bwMode="auto">
          <a:xfrm>
            <a:off x="10261523" y="5791"/>
            <a:ext cx="1522338" cy="25614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a:latin typeface="Huawei Sans" panose="020C0503030203020204" pitchFamily="34" charset="0"/>
              </a:rPr>
              <a:t>Content layer</a:t>
            </a:r>
            <a:endParaRPr lang="en-US" altLang="zh-CN" sz="1200" kern="0" dirty="0">
              <a:latin typeface="Huawei Sans" panose="020C0503030203020204" pitchFamily="34" charset="0"/>
            </a:endParaRPr>
          </a:p>
        </p:txBody>
      </p:sp>
      <p:grpSp>
        <p:nvGrpSpPr>
          <p:cNvPr id="23" name="组合 22">
            <a:extLst>
              <a:ext uri="{FF2B5EF4-FFF2-40B4-BE49-F238E27FC236}">
                <a16:creationId xmlns:a16="http://schemas.microsoft.com/office/drawing/2014/main" xmlns="" id="{8653C73A-DDD2-4711-A95D-4B7222B35512}"/>
              </a:ext>
            </a:extLst>
          </p:cNvPr>
          <p:cNvGrpSpPr/>
          <p:nvPr/>
        </p:nvGrpSpPr>
        <p:grpSpPr>
          <a:xfrm>
            <a:off x="1912940" y="2304683"/>
            <a:ext cx="7982551" cy="1201897"/>
            <a:chOff x="1731099" y="2486295"/>
            <a:chExt cx="7982551" cy="1201897"/>
          </a:xfrm>
        </p:grpSpPr>
        <p:sp>
          <p:nvSpPr>
            <p:cNvPr id="7" name="文本框 6">
              <a:extLst>
                <a:ext uri="{FF2B5EF4-FFF2-40B4-BE49-F238E27FC236}">
                  <a16:creationId xmlns:a16="http://schemas.microsoft.com/office/drawing/2014/main" xmlns="" id="{22E678B2-AB10-4E68-8C77-026ED3196052}"/>
                </a:ext>
              </a:extLst>
            </p:cNvPr>
            <p:cNvSpPr txBox="1"/>
            <p:nvPr/>
          </p:nvSpPr>
          <p:spPr>
            <a:xfrm>
              <a:off x="4413599" y="2630005"/>
              <a:ext cx="710451" cy="437043"/>
            </a:xfrm>
            <a:prstGeom prst="rect">
              <a:avLst/>
            </a:prstGeom>
            <a:noFill/>
          </p:spPr>
          <p:txBody>
            <a:bodyPr wrap="none" rtlCol="0">
              <a:noAutofit/>
            </a:bodyPr>
            <a:lstStyle/>
            <a:p>
              <a:pPr algn="l" fontAlgn="ctr">
                <a:lnSpc>
                  <a:spcPct val="140000"/>
                </a:lnSpc>
              </a:pPr>
              <a:r>
                <a:rPr lang="en-US" sz="1600" dirty="0">
                  <a:latin typeface="Huawei Sans" panose="020C0503030203020204" pitchFamily="34" charset="0"/>
                </a:rPr>
                <a:t>&lt;</a:t>
              </a:r>
              <a:r>
                <a:rPr lang="en-US" sz="1600" dirty="0" err="1">
                  <a:latin typeface="Huawei Sans" panose="020C0503030203020204" pitchFamily="34" charset="0"/>
                </a:rPr>
                <a:t>rpc</a:t>
              </a:r>
              <a:r>
                <a:rPr lang="en-US" sz="1600" dirty="0">
                  <a:latin typeface="Huawei Sans" panose="020C0503030203020204" pitchFamily="34" charset="0"/>
                </a:rPr>
                <a:t>&gt;</a:t>
              </a:r>
              <a:endParaRPr lang="en-US" altLang="zh-CN" sz="1600" dirty="0">
                <a:latin typeface="Huawei Sans" panose="020C0503030203020204" pitchFamily="34" charset="0"/>
              </a:endParaRPr>
            </a:p>
          </p:txBody>
        </p:sp>
        <p:sp>
          <p:nvSpPr>
            <p:cNvPr id="10" name="矩形: 圆角 9">
              <a:extLst>
                <a:ext uri="{FF2B5EF4-FFF2-40B4-BE49-F238E27FC236}">
                  <a16:creationId xmlns:a16="http://schemas.microsoft.com/office/drawing/2014/main" xmlns="" id="{EEF5FC3B-1CD3-4445-B040-089D94FCD370}"/>
                </a:ext>
              </a:extLst>
            </p:cNvPr>
            <p:cNvSpPr/>
            <p:nvPr/>
          </p:nvSpPr>
          <p:spPr bwMode="auto">
            <a:xfrm>
              <a:off x="1731099" y="2521020"/>
              <a:ext cx="1779267" cy="309714"/>
            </a:xfrm>
            <a:prstGeom prst="roundRect">
              <a:avLst/>
            </a:prstGeom>
            <a:solidFill>
              <a:srgbClr val="FFFFCC"/>
            </a:solidFill>
            <a:ln w="9525" cap="flat" cmpd="sng" algn="ctr">
              <a:solidFill>
                <a:srgbClr val="FFD17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 </a:t>
              </a:r>
              <a:r>
                <a:rPr lang="en-US" sz="1400" dirty="0" err="1">
                  <a:latin typeface="Huawei Sans" panose="020C0503030203020204" pitchFamily="34" charset="0"/>
                </a:rPr>
                <a:t>NETCONF</a:t>
              </a:r>
              <a:r>
                <a:rPr lang="en-US" sz="1400" dirty="0">
                  <a:latin typeface="Huawei Sans" panose="020C0503030203020204" pitchFamily="34" charset="0"/>
                </a:rPr>
                <a:t> Client</a:t>
              </a:r>
              <a:endParaRPr kumimoji="0" lang="en-US" altLang="zh-CN" sz="1400" b="0" i="0" u="none" strike="noStrike" cap="none" normalizeH="0" baseline="0" dirty="0">
                <a:ln>
                  <a:noFill/>
                </a:ln>
                <a:solidFill>
                  <a:schemeClr val="tx1"/>
                </a:solidFill>
                <a:effectLst/>
                <a:latin typeface="Huawei Sans" panose="020C0503030203020204" pitchFamily="34" charset="0"/>
              </a:endParaRPr>
            </a:p>
          </p:txBody>
        </p:sp>
        <p:sp>
          <p:nvSpPr>
            <p:cNvPr id="12" name="矩形: 圆角 11">
              <a:extLst>
                <a:ext uri="{FF2B5EF4-FFF2-40B4-BE49-F238E27FC236}">
                  <a16:creationId xmlns:a16="http://schemas.microsoft.com/office/drawing/2014/main" xmlns="" id="{29117267-951A-4804-A8B9-9B209706B784}"/>
                </a:ext>
              </a:extLst>
            </p:cNvPr>
            <p:cNvSpPr/>
            <p:nvPr/>
          </p:nvSpPr>
          <p:spPr bwMode="auto">
            <a:xfrm>
              <a:off x="7934383" y="2486295"/>
              <a:ext cx="1779267" cy="309714"/>
            </a:xfrm>
            <a:prstGeom prst="roundRect">
              <a:avLst/>
            </a:prstGeom>
            <a:solidFill>
              <a:srgbClr val="FFFFCC"/>
            </a:solidFill>
            <a:ln w="9525" cap="flat" cmpd="sng" algn="ctr">
              <a:solidFill>
                <a:srgbClr val="FFD17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 </a:t>
              </a:r>
              <a:r>
                <a:rPr lang="en-US" sz="1400" dirty="0" err="1">
                  <a:latin typeface="Huawei Sans" panose="020C0503030203020204" pitchFamily="34" charset="0"/>
                </a:rPr>
                <a:t>NETCONF</a:t>
              </a:r>
              <a:r>
                <a:rPr lang="en-US" sz="1400" dirty="0">
                  <a:latin typeface="Huawei Sans" panose="020C0503030203020204" pitchFamily="34" charset="0"/>
                </a:rPr>
                <a:t> Server</a:t>
              </a:r>
              <a:endParaRPr kumimoji="0" lang="en-US" altLang="zh-CN" sz="1400" b="0" i="0" u="none" strike="noStrike" cap="none" normalizeH="0" baseline="0" dirty="0">
                <a:ln>
                  <a:noFill/>
                </a:ln>
                <a:solidFill>
                  <a:schemeClr val="tx1"/>
                </a:solidFill>
                <a:effectLst/>
                <a:latin typeface="Huawei Sans" panose="020C0503030203020204" pitchFamily="34" charset="0"/>
              </a:endParaRPr>
            </a:p>
          </p:txBody>
        </p:sp>
        <p:pic>
          <p:nvPicPr>
            <p:cNvPr id="13" name="图片 12" descr="接入交换机.png">
              <a:extLst>
                <a:ext uri="{FF2B5EF4-FFF2-40B4-BE49-F238E27FC236}">
                  <a16:creationId xmlns:a16="http://schemas.microsoft.com/office/drawing/2014/main" xmlns="" id="{6BB105C8-06CE-418F-A3EC-F20A58530D36}"/>
                </a:ext>
              </a:extLst>
            </p:cNvPr>
            <p:cNvPicPr>
              <a:picLocks noChangeAspect="1"/>
            </p:cNvPicPr>
            <p:nvPr/>
          </p:nvPicPr>
          <p:blipFill>
            <a:blip r:embed="rId3" cstate="print"/>
            <a:stretch>
              <a:fillRect/>
            </a:stretch>
          </p:blipFill>
          <p:spPr>
            <a:xfrm>
              <a:off x="8554016" y="3031317"/>
              <a:ext cx="540000" cy="441818"/>
            </a:xfrm>
            <a:prstGeom prst="rect">
              <a:avLst/>
            </a:prstGeom>
          </p:spPr>
        </p:pic>
        <p:pic>
          <p:nvPicPr>
            <p:cNvPr id="14" name="图片 13" descr="大型网管-蓝.png">
              <a:extLst>
                <a:ext uri="{FF2B5EF4-FFF2-40B4-BE49-F238E27FC236}">
                  <a16:creationId xmlns:a16="http://schemas.microsoft.com/office/drawing/2014/main" xmlns="" id="{BEA2AE7A-163F-48CA-B86F-5ACF17712EFD}"/>
                </a:ext>
              </a:extLst>
            </p:cNvPr>
            <p:cNvPicPr>
              <a:picLocks noChangeAspect="1"/>
            </p:cNvPicPr>
            <p:nvPr/>
          </p:nvPicPr>
          <p:blipFill>
            <a:blip r:embed="rId4" cstate="print"/>
            <a:stretch>
              <a:fillRect/>
            </a:stretch>
          </p:blipFill>
          <p:spPr>
            <a:xfrm>
              <a:off x="2350732" y="3031317"/>
              <a:ext cx="540000" cy="441818"/>
            </a:xfrm>
            <a:prstGeom prst="rect">
              <a:avLst/>
            </a:prstGeom>
          </p:spPr>
        </p:pic>
        <p:sp>
          <p:nvSpPr>
            <p:cNvPr id="15" name="箭头: 左右 14">
              <a:extLst>
                <a:ext uri="{FF2B5EF4-FFF2-40B4-BE49-F238E27FC236}">
                  <a16:creationId xmlns:a16="http://schemas.microsoft.com/office/drawing/2014/main" xmlns="" id="{5ABDF422-6960-483F-80FF-69D5617B5DB2}"/>
                </a:ext>
              </a:extLst>
            </p:cNvPr>
            <p:cNvSpPr/>
            <p:nvPr/>
          </p:nvSpPr>
          <p:spPr>
            <a:xfrm>
              <a:off x="3588312" y="3046682"/>
              <a:ext cx="4648818" cy="309715"/>
            </a:xfrm>
            <a:prstGeom prst="lef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sp>
          <p:nvSpPr>
            <p:cNvPr id="16" name="文本框 15">
              <a:extLst>
                <a:ext uri="{FF2B5EF4-FFF2-40B4-BE49-F238E27FC236}">
                  <a16:creationId xmlns:a16="http://schemas.microsoft.com/office/drawing/2014/main" xmlns="" id="{A5F102DC-A32F-48D4-A4FB-166F26DDA3B8}"/>
                </a:ext>
              </a:extLst>
            </p:cNvPr>
            <p:cNvSpPr txBox="1"/>
            <p:nvPr/>
          </p:nvSpPr>
          <p:spPr>
            <a:xfrm>
              <a:off x="5473517" y="3251149"/>
              <a:ext cx="2922056" cy="437043"/>
            </a:xfrm>
            <a:prstGeom prst="rect">
              <a:avLst/>
            </a:prstGeom>
            <a:noFill/>
          </p:spPr>
          <p:txBody>
            <a:bodyPr wrap="square" rtlCol="0">
              <a:noAutofit/>
            </a:bodyPr>
            <a:lstStyle/>
            <a:p>
              <a:pPr algn="l" fontAlgn="ctr">
                <a:lnSpc>
                  <a:spcPct val="140000"/>
                </a:lnSpc>
              </a:pPr>
              <a:r>
                <a:rPr lang="en-US" sz="1600" dirty="0" err="1">
                  <a:latin typeface="Huawei Sans" panose="020C0503030203020204" pitchFamily="34" charset="0"/>
                </a:rPr>
                <a:t>SSH</a:t>
              </a:r>
              <a:endParaRPr lang="en-US" sz="1600" dirty="0">
                <a:latin typeface="Huawei Sans" panose="020C0503030203020204" pitchFamily="34" charset="0"/>
              </a:endParaRPr>
            </a:p>
          </p:txBody>
        </p:sp>
        <p:sp>
          <p:nvSpPr>
            <p:cNvPr id="18" name="文本框 17">
              <a:extLst>
                <a:ext uri="{FF2B5EF4-FFF2-40B4-BE49-F238E27FC236}">
                  <a16:creationId xmlns:a16="http://schemas.microsoft.com/office/drawing/2014/main" xmlns="" id="{E638D1C7-6735-48C2-8D58-E05A1EDDEB79}"/>
                </a:ext>
              </a:extLst>
            </p:cNvPr>
            <p:cNvSpPr txBox="1"/>
            <p:nvPr/>
          </p:nvSpPr>
          <p:spPr>
            <a:xfrm>
              <a:off x="5876159" y="2630005"/>
              <a:ext cx="1223412" cy="437043"/>
            </a:xfrm>
            <a:prstGeom prst="rect">
              <a:avLst/>
            </a:prstGeom>
            <a:noFill/>
          </p:spPr>
          <p:txBody>
            <a:bodyPr wrap="none" rtlCol="0">
              <a:noAutofit/>
            </a:bodyPr>
            <a:lstStyle/>
            <a:p>
              <a:pPr algn="l" fontAlgn="ctr">
                <a:lnSpc>
                  <a:spcPct val="140000"/>
                </a:lnSpc>
              </a:pPr>
              <a:r>
                <a:rPr lang="en-US" sz="1600" dirty="0">
                  <a:latin typeface="Huawei Sans" panose="020C0503030203020204" pitchFamily="34" charset="0"/>
                </a:rPr>
                <a:t>&lt;</a:t>
              </a:r>
              <a:r>
                <a:rPr lang="en-US" sz="1600" dirty="0" err="1">
                  <a:latin typeface="Huawei Sans" panose="020C0503030203020204" pitchFamily="34" charset="0"/>
                </a:rPr>
                <a:t>rpc</a:t>
              </a:r>
              <a:r>
                <a:rPr lang="en-US" sz="1600" dirty="0">
                  <a:latin typeface="Huawei Sans" panose="020C0503030203020204" pitchFamily="34" charset="0"/>
                </a:rPr>
                <a:t>-reply&gt;</a:t>
              </a:r>
              <a:endParaRPr lang="en-US" altLang="zh-CN" sz="1600" dirty="0">
                <a:latin typeface="Huawei Sans" panose="020C0503030203020204" pitchFamily="34" charset="0"/>
              </a:endParaRPr>
            </a:p>
          </p:txBody>
        </p:sp>
      </p:grpSp>
      <p:sp>
        <p:nvSpPr>
          <p:cNvPr id="21" name="文本框 20">
            <a:extLst>
              <a:ext uri="{FF2B5EF4-FFF2-40B4-BE49-F238E27FC236}">
                <a16:creationId xmlns:a16="http://schemas.microsoft.com/office/drawing/2014/main" xmlns="" id="{D3685690-DD80-4BE4-9AF4-BEA66F967906}"/>
              </a:ext>
            </a:extLst>
          </p:cNvPr>
          <p:cNvSpPr txBox="1"/>
          <p:nvPr/>
        </p:nvSpPr>
        <p:spPr>
          <a:xfrm>
            <a:off x="446088" y="4115034"/>
            <a:ext cx="11303000" cy="1815882"/>
          </a:xfrm>
          <a:prstGeom prst="rect">
            <a:avLst/>
          </a:prstGeom>
          <a:noFill/>
        </p:spPr>
        <p:txBody>
          <a:bodyPr wrap="square" rtlCol="0">
            <a:noAutofit/>
          </a:bodyPr>
          <a:lstStyle/>
          <a:p>
            <a:pPr marL="285750" indent="-285750" algn="l" fontAlgn="ctr">
              <a:lnSpc>
                <a:spcPct val="140000"/>
              </a:lnSpc>
              <a:buSzPct val="50000"/>
              <a:buFont typeface="Wingdings" panose="05000000000000000000" pitchFamily="2" charset="2"/>
              <a:buChar char="l"/>
            </a:pPr>
            <a:r>
              <a:rPr lang="en-US" sz="1600" dirty="0">
                <a:latin typeface="Huawei Sans" panose="020C0503030203020204" pitchFamily="34" charset="0"/>
              </a:rPr>
              <a:t>&lt;</a:t>
            </a:r>
            <a:r>
              <a:rPr lang="en-US" sz="1600" dirty="0" err="1">
                <a:latin typeface="Huawei Sans" panose="020C0503030203020204" pitchFamily="34" charset="0"/>
              </a:rPr>
              <a:t>rpc</a:t>
            </a:r>
            <a:r>
              <a:rPr lang="en-US" sz="1600" dirty="0">
                <a:latin typeface="Huawei Sans" panose="020C0503030203020204" pitchFamily="34" charset="0"/>
              </a:rPr>
              <a:t>&gt;: encapsulates </a:t>
            </a:r>
            <a:r>
              <a:rPr lang="en-US" sz="1600" dirty="0" err="1">
                <a:latin typeface="Huawei Sans" panose="020C0503030203020204" pitchFamily="34" charset="0"/>
              </a:rPr>
              <a:t>NETCONF</a:t>
            </a:r>
            <a:r>
              <a:rPr lang="en-US" sz="1600" dirty="0">
                <a:latin typeface="Huawei Sans" panose="020C0503030203020204" pitchFamily="34" charset="0"/>
              </a:rPr>
              <a:t> requests from the client to the server. The header defines the message-id identification sequence.</a:t>
            </a:r>
            <a:endParaRPr lang="en-US" altLang="zh-CN" sz="1600" dirty="0">
              <a:latin typeface="Huawei Sans" panose="020C0503030203020204" pitchFamily="34" charset="0"/>
            </a:endParaRPr>
          </a:p>
          <a:p>
            <a:pPr marL="285750" indent="-285750" algn="l" fontAlgn="ctr">
              <a:lnSpc>
                <a:spcPct val="140000"/>
              </a:lnSpc>
              <a:buSzPct val="50000"/>
              <a:buFont typeface="Wingdings" panose="05000000000000000000" pitchFamily="2" charset="2"/>
              <a:buChar char="l"/>
            </a:pPr>
            <a:r>
              <a:rPr lang="en-US" sz="1600" dirty="0">
                <a:latin typeface="Huawei Sans" panose="020C0503030203020204" pitchFamily="34" charset="0"/>
              </a:rPr>
              <a:t>&lt;</a:t>
            </a:r>
            <a:r>
              <a:rPr lang="en-US" sz="1600" dirty="0" err="1">
                <a:latin typeface="Huawei Sans" panose="020C0503030203020204" pitchFamily="34" charset="0"/>
              </a:rPr>
              <a:t>rpc</a:t>
            </a:r>
            <a:r>
              <a:rPr lang="en-US" sz="1600" dirty="0">
                <a:latin typeface="Huawei Sans" panose="020C0503030203020204" pitchFamily="34" charset="0"/>
              </a:rPr>
              <a:t>-reply&gt;: response message sent by the user server to the &lt;</a:t>
            </a:r>
            <a:r>
              <a:rPr lang="en-US" sz="1600" dirty="0" err="1">
                <a:latin typeface="Huawei Sans" panose="020C0503030203020204" pitchFamily="34" charset="0"/>
              </a:rPr>
              <a:t>rpc</a:t>
            </a:r>
            <a:r>
              <a:rPr lang="en-US" sz="1600" dirty="0">
                <a:latin typeface="Huawei Sans" panose="020C0503030203020204" pitchFamily="34" charset="0"/>
              </a:rPr>
              <a:t>&gt;. The values of message-id in the headers are the same.</a:t>
            </a:r>
            <a:endParaRPr lang="en-US" altLang="zh-CN" sz="1600" dirty="0">
              <a:latin typeface="Huawei Sans" panose="020C0503030203020204" pitchFamily="34" charset="0"/>
            </a:endParaRPr>
          </a:p>
          <a:p>
            <a:pPr marL="742990" lvl="1" indent="-285750" fontAlgn="ctr">
              <a:lnSpc>
                <a:spcPct val="140000"/>
              </a:lnSpc>
              <a:buSzPct val="50000"/>
              <a:buFont typeface="Wingdings" panose="05000000000000000000" pitchFamily="2" charset="2"/>
              <a:buChar char="p"/>
            </a:pPr>
            <a:r>
              <a:rPr lang="en-US" sz="1600" dirty="0">
                <a:latin typeface="Huawei Sans" panose="020C0503030203020204" pitchFamily="34" charset="0"/>
              </a:rPr>
              <a:t>&lt;</a:t>
            </a:r>
            <a:r>
              <a:rPr lang="en-US" sz="1600" dirty="0" err="1">
                <a:latin typeface="Huawei Sans" panose="020C0503030203020204" pitchFamily="34" charset="0"/>
              </a:rPr>
              <a:t>rpc</a:t>
            </a:r>
            <a:r>
              <a:rPr lang="en-US" sz="1600" dirty="0">
                <a:latin typeface="Huawei Sans" panose="020C0503030203020204" pitchFamily="34" charset="0"/>
              </a:rPr>
              <a:t>-error&gt; is sent in &lt;</a:t>
            </a:r>
            <a:r>
              <a:rPr lang="en-US" sz="1600" dirty="0" err="1">
                <a:latin typeface="Huawei Sans" panose="020C0503030203020204" pitchFamily="34" charset="0"/>
              </a:rPr>
              <a:t>rpc</a:t>
            </a:r>
            <a:r>
              <a:rPr lang="en-US" sz="1600" dirty="0">
                <a:latin typeface="Huawei Sans" panose="020C0503030203020204" pitchFamily="34" charset="0"/>
              </a:rPr>
              <a:t>-reply&gt;. One &lt;</a:t>
            </a:r>
            <a:r>
              <a:rPr lang="en-US" sz="1600" dirty="0" err="1">
                <a:latin typeface="Huawei Sans" panose="020C0503030203020204" pitchFamily="34" charset="0"/>
              </a:rPr>
              <a:t>rpc</a:t>
            </a:r>
            <a:r>
              <a:rPr lang="en-US" sz="1600" dirty="0">
                <a:latin typeface="Huawei Sans" panose="020C0503030203020204" pitchFamily="34" charset="0"/>
              </a:rPr>
              <a:t>-reply&gt; element can contain multiple &lt;</a:t>
            </a:r>
            <a:r>
              <a:rPr lang="en-US" sz="1600" dirty="0" err="1">
                <a:latin typeface="Huawei Sans" panose="020C0503030203020204" pitchFamily="34" charset="0"/>
              </a:rPr>
              <a:t>rpc</a:t>
            </a:r>
            <a:r>
              <a:rPr lang="en-US" sz="1600" dirty="0">
                <a:latin typeface="Huawei Sans" panose="020C0503030203020204" pitchFamily="34" charset="0"/>
              </a:rPr>
              <a:t>-error&gt; elements.</a:t>
            </a:r>
            <a:endParaRPr lang="en-US" altLang="zh-CN" sz="1600" dirty="0">
              <a:latin typeface="Huawei Sans" panose="020C0503030203020204" pitchFamily="34" charset="0"/>
            </a:endParaRPr>
          </a:p>
          <a:p>
            <a:pPr marL="742990" lvl="1" indent="-285750" fontAlgn="ctr">
              <a:lnSpc>
                <a:spcPct val="140000"/>
              </a:lnSpc>
              <a:buSzPct val="50000"/>
              <a:buFont typeface="Wingdings" panose="05000000000000000000" pitchFamily="2" charset="2"/>
              <a:buChar char="p"/>
            </a:pPr>
            <a:r>
              <a:rPr lang="en-US" sz="1600" dirty="0">
                <a:latin typeface="Huawei Sans" panose="020C0503030203020204" pitchFamily="34" charset="0"/>
              </a:rPr>
              <a:t>If &lt;ok&gt; is sent in &lt;</a:t>
            </a:r>
            <a:r>
              <a:rPr lang="en-US" sz="1600" dirty="0" err="1">
                <a:latin typeface="Huawei Sans" panose="020C0503030203020204" pitchFamily="34" charset="0"/>
              </a:rPr>
              <a:t>rpc</a:t>
            </a:r>
            <a:r>
              <a:rPr lang="en-US" sz="1600" dirty="0">
                <a:latin typeface="Huawei Sans" panose="020C0503030203020204" pitchFamily="34" charset="0"/>
              </a:rPr>
              <a:t>-reply&gt;, no error or data is returned.</a:t>
            </a:r>
            <a:endParaRPr lang="en-US" altLang="zh-CN" sz="1600" dirty="0">
              <a:latin typeface="Huawei Sans" panose="020C0503030203020204" pitchFamily="34" charset="0"/>
            </a:endParaRPr>
          </a:p>
          <a:p>
            <a:pPr marL="285750" indent="-285750" algn="l" fontAlgn="ctr">
              <a:lnSpc>
                <a:spcPct val="140000"/>
              </a:lnSpc>
              <a:buFont typeface="Arial" panose="020B0604020202020204" pitchFamily="34" charset="0"/>
              <a:buChar char="•"/>
            </a:pPr>
            <a:endParaRPr lang="en-US" altLang="zh-CN" sz="1600" dirty="0">
              <a:latin typeface="Huawei Sans" panose="020C0503030203020204" pitchFamily="34" charset="0"/>
            </a:endParaRPr>
          </a:p>
        </p:txBody>
      </p:sp>
      <p:sp>
        <p:nvSpPr>
          <p:cNvPr id="19" name="矩形 18"/>
          <p:cNvSpPr/>
          <p:nvPr/>
        </p:nvSpPr>
        <p:spPr>
          <a:xfrm>
            <a:off x="446089" y="1288288"/>
            <a:ext cx="11303000" cy="801129"/>
          </a:xfrm>
          <a:prstGeom prst="rect">
            <a:avLst/>
          </a:prstGeom>
          <a:noFill/>
          <a:ln>
            <a:noFill/>
          </a:ln>
        </p:spPr>
        <p:txBody>
          <a:bodyPr wrap="square">
            <a:noAutofit/>
          </a:bodyPr>
          <a:lstStyle/>
          <a:p>
            <a:pPr marL="285750" indent="-285750" defTabSz="914034" fontAlgn="ctr">
              <a:lnSpc>
                <a:spcPct val="140000"/>
              </a:lnSpc>
              <a:spcBef>
                <a:spcPts val="792"/>
              </a:spcBef>
              <a:buFont typeface="Arial" panose="020B0604020202020204" pitchFamily="34" charset="0"/>
              <a:buChar char="•"/>
            </a:pPr>
            <a:r>
              <a:rPr lang="en-US" sz="1600" dirty="0" err="1">
                <a:latin typeface="Huawei Sans" panose="020C0503030203020204" pitchFamily="34" charset="0"/>
              </a:rPr>
              <a:t>NETCONF</a:t>
            </a:r>
            <a:r>
              <a:rPr lang="en-US" sz="1600" dirty="0">
                <a:latin typeface="Huawei Sans" panose="020C0503030203020204" pitchFamily="34" charset="0"/>
              </a:rPr>
              <a:t> uses </a:t>
            </a:r>
            <a:r>
              <a:rPr lang="en-US" sz="1600" dirty="0" err="1">
                <a:latin typeface="Huawei Sans" panose="020C0503030203020204" pitchFamily="34" charset="0"/>
              </a:rPr>
              <a:t>SSH</a:t>
            </a:r>
            <a:r>
              <a:rPr lang="en-US" sz="1600" dirty="0">
                <a:latin typeface="Huawei Sans" panose="020C0503030203020204" pitchFamily="34" charset="0"/>
              </a:rPr>
              <a:t> to implement secure transmission and uses Remote Procedure Calls (RPCs) to implement communication between the client and server.</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36890569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8D6DDEA-9436-4152-A515-D4EC40A89324}"/>
              </a:ext>
            </a:extLst>
          </p:cNvPr>
          <p:cNvSpPr>
            <a:spLocks noGrp="1"/>
          </p:cNvSpPr>
          <p:nvPr>
            <p:ph type="title"/>
          </p:nvPr>
        </p:nvSpPr>
        <p:spPr/>
        <p:txBody>
          <a:bodyPr/>
          <a:lstStyle/>
          <a:p>
            <a:r>
              <a:rPr lang="en-US"/>
              <a:t>Basic Operations of NETCONF</a:t>
            </a:r>
            <a:endParaRPr lang="en-US" dirty="0"/>
          </a:p>
        </p:txBody>
      </p:sp>
      <p:sp>
        <p:nvSpPr>
          <p:cNvPr id="4" name="文本占位符 3">
            <a:extLst>
              <a:ext uri="{FF2B5EF4-FFF2-40B4-BE49-F238E27FC236}">
                <a16:creationId xmlns:a16="http://schemas.microsoft.com/office/drawing/2014/main" xmlns="" id="{AFB62E91-3D04-44D5-86C3-CAE890BC9CFA}"/>
              </a:ext>
            </a:extLst>
          </p:cNvPr>
          <p:cNvSpPr txBox="1">
            <a:spLocks/>
          </p:cNvSpPr>
          <p:nvPr/>
        </p:nvSpPr>
        <p:spPr bwMode="auto">
          <a:xfrm>
            <a:off x="457092" y="1184279"/>
            <a:ext cx="6938808" cy="6480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600" dirty="0" err="1">
                <a:latin typeface="Huawei Sans" panose="020C0503030203020204" pitchFamily="34" charset="0"/>
              </a:rPr>
              <a:t>NETCONF</a:t>
            </a:r>
            <a:r>
              <a:rPr lang="en-US" sz="1600" dirty="0">
                <a:latin typeface="Huawei Sans" panose="020C0503030203020204" pitchFamily="34" charset="0"/>
              </a:rPr>
              <a:t> defines a series of operations:</a:t>
            </a:r>
            <a:endParaRPr lang="en-US" altLang="zh-CN" sz="1600" dirty="0">
              <a:latin typeface="Huawei Sans" panose="020C0503030203020204" pitchFamily="34" charset="0"/>
            </a:endParaRPr>
          </a:p>
        </p:txBody>
      </p:sp>
      <p:graphicFrame>
        <p:nvGraphicFramePr>
          <p:cNvPr id="10" name="表格 9">
            <a:hlinkClick r:id="rId3"/>
            <a:extLst>
              <a:ext uri="{FF2B5EF4-FFF2-40B4-BE49-F238E27FC236}">
                <a16:creationId xmlns:a16="http://schemas.microsoft.com/office/drawing/2014/main" xmlns="" id="{3C3542EE-BA11-45B3-B127-648FA062E240}"/>
              </a:ext>
            </a:extLst>
          </p:cNvPr>
          <p:cNvGraphicFramePr>
            <a:graphicFrameLocks noGrp="1"/>
          </p:cNvGraphicFramePr>
          <p:nvPr/>
        </p:nvGraphicFramePr>
        <p:xfrm>
          <a:off x="503219" y="1657883"/>
          <a:ext cx="11185562" cy="4389428"/>
        </p:xfrm>
        <a:graphic>
          <a:graphicData uri="http://schemas.openxmlformats.org/drawingml/2006/table">
            <a:tbl>
              <a:tblPr firstRow="1" bandRow="1">
                <a:tableStyleId>{5C22544A-7EE6-4342-B048-85BDC9FD1C3A}</a:tableStyleId>
              </a:tblPr>
              <a:tblGrid>
                <a:gridCol w="2052082">
                  <a:extLst>
                    <a:ext uri="{9D8B030D-6E8A-4147-A177-3AD203B41FA5}">
                      <a16:colId xmlns:a16="http://schemas.microsoft.com/office/drawing/2014/main" xmlns="" val="20000"/>
                    </a:ext>
                  </a:extLst>
                </a:gridCol>
                <a:gridCol w="2048990">
                  <a:extLst>
                    <a:ext uri="{9D8B030D-6E8A-4147-A177-3AD203B41FA5}">
                      <a16:colId xmlns:a16="http://schemas.microsoft.com/office/drawing/2014/main" xmlns="" val="20001"/>
                    </a:ext>
                  </a:extLst>
                </a:gridCol>
                <a:gridCol w="7084490">
                  <a:extLst>
                    <a:ext uri="{9D8B030D-6E8A-4147-A177-3AD203B41FA5}">
                      <a16:colId xmlns:a16="http://schemas.microsoft.com/office/drawing/2014/main" xmlns="" val="20002"/>
                    </a:ext>
                  </a:extLst>
                </a:gridCol>
              </a:tblGrid>
              <a:tr h="122535">
                <a:tc>
                  <a:txBody>
                    <a:bodyPr/>
                    <a:lstStyle/>
                    <a:p>
                      <a:pPr fontAlgn="ctr"/>
                      <a:r>
                        <a:rPr lang="en-US" sz="1200" b="1" dirty="0">
                          <a:solidFill>
                            <a:schemeClr val="bg1"/>
                          </a:solidFill>
                          <a:latin typeface="Huawei Sans" panose="020C0503030203020204" pitchFamily="34" charset="0"/>
                        </a:rPr>
                        <a:t>Operation</a:t>
                      </a: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fontAlgn="ctr"/>
                      <a:r>
                        <a:rPr lang="en-US" sz="1200" b="1" dirty="0">
                          <a:solidFill>
                            <a:schemeClr val="bg1"/>
                          </a:solidFill>
                          <a:latin typeface="Huawei Sans" panose="020C0503030203020204" pitchFamily="34" charset="0"/>
                        </a:rPr>
                        <a:t>Scenario Type</a:t>
                      </a: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fontAlgn="ctr"/>
                      <a:r>
                        <a:rPr lang="en-US" sz="1200" b="1" dirty="0">
                          <a:solidFill>
                            <a:schemeClr val="bg1"/>
                          </a:solidFill>
                          <a:latin typeface="Huawei Sans" panose="020C0503030203020204" pitchFamily="34" charset="0"/>
                        </a:rPr>
                        <a:t>Function Description</a:t>
                      </a: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122535">
                <a:tc>
                  <a:txBody>
                    <a:bodyPr/>
                    <a:lstStyle/>
                    <a:p>
                      <a:pPr fontAlgn="ctr"/>
                      <a:r>
                        <a:rPr lang="en-US" sz="1200" dirty="0">
                          <a:latin typeface="Huawei Sans" panose="020C0503030203020204" pitchFamily="34" charset="0"/>
                        </a:rPr>
                        <a:t>&lt;get-</a:t>
                      </a:r>
                      <a:r>
                        <a:rPr lang="en-US" sz="1200" dirty="0" err="1">
                          <a:latin typeface="Huawei Sans" panose="020C0503030203020204" pitchFamily="34" charset="0"/>
                        </a:rPr>
                        <a:t>config</a:t>
                      </a:r>
                      <a:r>
                        <a:rPr lang="en-US" sz="1200" dirty="0">
                          <a:latin typeface="Huawei Sans" panose="020C0503030203020204" pitchFamily="34" charset="0"/>
                        </a:rPr>
                        <a:t>&gt;</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rowSpan="2">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1" dirty="0">
                          <a:solidFill>
                            <a:srgbClr val="EC7061"/>
                          </a:solidFill>
                          <a:latin typeface="Huawei Sans" panose="020C0503030203020204" pitchFamily="34" charset="0"/>
                        </a:rPr>
                        <a:t>Querying data</a:t>
                      </a: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fontAlgn="ctr"/>
                      <a:r>
                        <a:rPr lang="en-US" sz="1200" dirty="0">
                          <a:latin typeface="Huawei Sans" panose="020C0503030203020204" pitchFamily="34" charset="0"/>
                        </a:rPr>
                        <a:t>Queries configuration data.</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122535">
                <a:tc>
                  <a:txBody>
                    <a:bodyPr/>
                    <a:lstStyle/>
                    <a:p>
                      <a:pPr fontAlgn="ctr"/>
                      <a:r>
                        <a:rPr lang="en-US" sz="1200" dirty="0">
                          <a:latin typeface="Huawei Sans" panose="020C0503030203020204" pitchFamily="34" charset="0"/>
                        </a:rPr>
                        <a:t>&lt;get&gt;</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200" b="0" dirty="0">
                        <a:solidFill>
                          <a:srgbClr val="000000"/>
                        </a:solidFill>
                      </a:endParaRPr>
                    </a:p>
                  </a:txBody>
                  <a:tcPr marL="109753" marR="109753"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Queries the current configuration and status data of the device.</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122535">
                <a:tc>
                  <a:txBody>
                    <a:bodyPr/>
                    <a:lstStyle/>
                    <a:p>
                      <a:pPr fontAlgn="ctr"/>
                      <a:r>
                        <a:rPr lang="en-US" sz="1200" dirty="0">
                          <a:latin typeface="Huawei Sans" panose="020C0503030203020204" pitchFamily="34" charset="0"/>
                        </a:rPr>
                        <a:t>&lt;edit-</a:t>
                      </a:r>
                      <a:r>
                        <a:rPr lang="en-US" sz="1200" dirty="0" err="1">
                          <a:latin typeface="Huawei Sans" panose="020C0503030203020204" pitchFamily="34" charset="0"/>
                        </a:rPr>
                        <a:t>config</a:t>
                      </a:r>
                      <a:r>
                        <a:rPr lang="en-US" sz="1200" dirty="0">
                          <a:latin typeface="Huawei Sans" panose="020C0503030203020204" pitchFamily="34" charset="0"/>
                        </a:rPr>
                        <a:t>&gt; </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1" dirty="0">
                          <a:solidFill>
                            <a:srgbClr val="EC7061"/>
                          </a:solidFill>
                          <a:latin typeface="Huawei Sans" panose="020C0503030203020204" pitchFamily="34" charset="0"/>
                        </a:rPr>
                        <a:t>Editing data</a:t>
                      </a: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Creates, modifies, or deletes configuration data.</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208304">
                <a:tc>
                  <a:txBody>
                    <a:bodyPr/>
                    <a:lstStyle/>
                    <a:p>
                      <a:pPr fontAlgn="ctr"/>
                      <a:r>
                        <a:rPr lang="en-US" sz="1200" dirty="0">
                          <a:latin typeface="Huawei Sans" panose="020C0503030203020204" pitchFamily="34" charset="0"/>
                        </a:rPr>
                        <a:t>&lt;copy-</a:t>
                      </a:r>
                      <a:r>
                        <a:rPr lang="en-US" sz="1200" dirty="0" err="1">
                          <a:latin typeface="Huawei Sans" panose="020C0503030203020204" pitchFamily="34" charset="0"/>
                        </a:rPr>
                        <a:t>config</a:t>
                      </a:r>
                      <a:r>
                        <a:rPr lang="en-US" sz="1200" dirty="0">
                          <a:latin typeface="Huawei Sans" panose="020C0503030203020204" pitchFamily="34" charset="0"/>
                        </a:rPr>
                        <a:t>&gt; </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rowSpan="2">
                  <a:txBody>
                    <a:bodyPr/>
                    <a:lstStyle/>
                    <a:p>
                      <a:pPr fontAlgn="ctr"/>
                      <a:r>
                        <a:rPr lang="en-US" sz="1200" b="1" dirty="0">
                          <a:solidFill>
                            <a:srgbClr val="EC7061"/>
                          </a:solidFill>
                          <a:latin typeface="Huawei Sans" panose="020C0503030203020204" pitchFamily="34" charset="0"/>
                        </a:rPr>
                        <a:t>Backup/Recovery</a:t>
                      </a: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Exports configuration data, or replaces one set of configuration data with another set of configuration data.</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12253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&lt;delete-</a:t>
                      </a:r>
                      <a:r>
                        <a:rPr lang="en-US" sz="1200" dirty="0" err="1">
                          <a:latin typeface="Huawei Sans" panose="020C0503030203020204" pitchFamily="34" charset="0"/>
                        </a:rPr>
                        <a:t>config</a:t>
                      </a:r>
                      <a:r>
                        <a:rPr lang="en-US" sz="1200" dirty="0">
                          <a:latin typeface="Huawei Sans" panose="020C0503030203020204" pitchFamily="34" charset="0"/>
                        </a:rPr>
                        <a:t>&gt;</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vMerge="1">
                  <a:txBody>
                    <a:bodyPr/>
                    <a:lstStyle/>
                    <a:p>
                      <a:endParaRPr lang="zh-CN" altLang="en-US" sz="1200" b="0" dirty="0">
                        <a:solidFill>
                          <a:srgbClr val="000000"/>
                        </a:solidFill>
                      </a:endParaRPr>
                    </a:p>
                  </a:txBody>
                  <a:tcPr marL="109753" marR="109753" marT="45731" marB="45731">
                    <a:lnL w="12700" cap="flat" cmpd="sng" algn="ctr">
                      <a:solidFill>
                        <a:srgbClr val="A6D2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Deletes the configuration data set and clears the startup configuration.</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122535">
                <a:tc>
                  <a:txBody>
                    <a:bodyPr/>
                    <a:lstStyle/>
                    <a:p>
                      <a:pPr fontAlgn="ctr"/>
                      <a:r>
                        <a:rPr lang="en-US" sz="1200" dirty="0">
                          <a:latin typeface="Huawei Sans" panose="020C0503030203020204" pitchFamily="34" charset="0"/>
                        </a:rPr>
                        <a:t>&lt;lock&gt; </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rowSpan="2">
                  <a:txBody>
                    <a:bodyPr/>
                    <a:lstStyle/>
                    <a:p>
                      <a:pPr fontAlgn="ctr"/>
                      <a:r>
                        <a:rPr lang="en-US" sz="1200" b="1" dirty="0">
                          <a:solidFill>
                            <a:srgbClr val="EC7061"/>
                          </a:solidFill>
                          <a:latin typeface="Huawei Sans" panose="020C0503030203020204" pitchFamily="34" charset="0"/>
                        </a:rPr>
                        <a:t>Locking/Unlocking</a:t>
                      </a: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Locks and exclusively occupies the permission to modify the configuration data set.</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extLst>
                  <a:ext uri="{0D108BD9-81ED-4DB2-BD59-A6C34878D82A}">
                    <a16:rowId xmlns:a16="http://schemas.microsoft.com/office/drawing/2014/main" xmlns="" val="10006"/>
                  </a:ext>
                </a:extLst>
              </a:tr>
              <a:tr h="208304">
                <a:tc>
                  <a:txBody>
                    <a:bodyPr/>
                    <a:lstStyle/>
                    <a:p>
                      <a:pPr fontAlgn="ctr"/>
                      <a:r>
                        <a:rPr lang="en-US" sz="1200" dirty="0">
                          <a:latin typeface="Huawei Sans" panose="020C0503030203020204" pitchFamily="34" charset="0"/>
                        </a:rPr>
                        <a:t>&lt;unlock&gt; </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vMerge="1">
                  <a:txBody>
                    <a:bodyPr/>
                    <a:lstStyle/>
                    <a:p>
                      <a:endParaRPr lang="zh-CN" altLang="en-US" sz="1200" b="0" dirty="0">
                        <a:solidFill>
                          <a:schemeClr val="tx1"/>
                        </a:solidFill>
                      </a:endParaRPr>
                    </a:p>
                  </a:txBody>
                  <a:tcPr marL="109753" marR="109753"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Unlocks the configuration data set and cancels the exclusive permission to modify the configuration data set.</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extLst>
                  <a:ext uri="{0D108BD9-81ED-4DB2-BD59-A6C34878D82A}">
                    <a16:rowId xmlns:a16="http://schemas.microsoft.com/office/drawing/2014/main" xmlns="" val="10007"/>
                  </a:ext>
                </a:extLst>
              </a:tr>
              <a:tr h="20830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&lt;commit&gt;</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rowSpan="4">
                  <a:txBody>
                    <a:bodyPr/>
                    <a:lstStyle/>
                    <a:p>
                      <a:pPr fontAlgn="ctr"/>
                      <a:r>
                        <a:rPr lang="en-US" sz="1200" b="1" dirty="0">
                          <a:solidFill>
                            <a:srgbClr val="EC7061"/>
                          </a:solidFill>
                          <a:latin typeface="Huawei Sans" panose="020C0503030203020204" pitchFamily="34" charset="0"/>
                        </a:rPr>
                        <a:t>Transaction</a:t>
                      </a: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fontAlgn="ctr"/>
                      <a:r>
                        <a:rPr lang="en-US" sz="1200" dirty="0">
                          <a:solidFill>
                            <a:srgbClr val="000000"/>
                          </a:solidFill>
                          <a:latin typeface="Huawei Sans" panose="020C0503030203020204" pitchFamily="34" charset="0"/>
                        </a:rPr>
                        <a:t>Commits configuration data in the &lt;candidate&gt; data set to the current running configuration data.</a:t>
                      </a: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extLst>
                  <a:ext uri="{0D108BD9-81ED-4DB2-BD59-A6C34878D82A}">
                    <a16:rowId xmlns:a16="http://schemas.microsoft.com/office/drawing/2014/main" xmlns="" val="10008"/>
                  </a:ext>
                </a:extLst>
              </a:tr>
              <a:tr h="12253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solidFill>
                            <a:srgbClr val="000000"/>
                          </a:solidFill>
                          <a:latin typeface="Huawei Sans" panose="020C0503030203020204" pitchFamily="34" charset="0"/>
                        </a:rPr>
                        <a:t>&lt;cancel-commit&gt;</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vMerge="1">
                  <a:txBody>
                    <a:bodyPr/>
                    <a:lstStyle/>
                    <a:p>
                      <a:endParaRPr lang="zh-CN" altLang="en-US"/>
                    </a:p>
                  </a:txBody>
                  <a:tcPr/>
                </a:tc>
                <a:tc>
                  <a:txBody>
                    <a:bodyPr/>
                    <a:lstStyle/>
                    <a:p>
                      <a:pPr fontAlgn="ctr"/>
                      <a:r>
                        <a:rPr lang="en-US" sz="1200" dirty="0">
                          <a:solidFill>
                            <a:srgbClr val="000000"/>
                          </a:solidFill>
                          <a:latin typeface="Huawei Sans" panose="020C0503030203020204" pitchFamily="34" charset="0"/>
                        </a:rPr>
                        <a:t>Cancels the trial run of configuration committing.</a:t>
                      </a: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extLst>
                  <a:ext uri="{0D108BD9-81ED-4DB2-BD59-A6C34878D82A}">
                    <a16:rowId xmlns:a16="http://schemas.microsoft.com/office/drawing/2014/main" xmlns="" val="10009"/>
                  </a:ext>
                </a:extLst>
              </a:tr>
              <a:tr h="122535">
                <a:tc>
                  <a:txBody>
                    <a:bodyPr/>
                    <a:lstStyle/>
                    <a:p>
                      <a:pPr fontAlgn="ctr"/>
                      <a:r>
                        <a:rPr lang="en-US" sz="1200" dirty="0">
                          <a:solidFill>
                            <a:srgbClr val="000000"/>
                          </a:solidFill>
                          <a:latin typeface="Huawei Sans" panose="020C0503030203020204" pitchFamily="34" charset="0"/>
                        </a:rPr>
                        <a:t>&lt;discard-changes&gt;</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vMerge="1">
                  <a:txBody>
                    <a:bodyPr/>
                    <a:lstStyle/>
                    <a:p>
                      <a:endParaRPr lang="zh-CN" altLang="en-US" sz="1200" b="0">
                        <a:solidFill>
                          <a:schemeClr val="tx1"/>
                        </a:solidFill>
                      </a:endParaRPr>
                    </a:p>
                  </a:txBody>
                  <a:tcPr marL="109753" marR="109753"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solidFill>
                            <a:srgbClr val="000000"/>
                          </a:solidFill>
                          <a:latin typeface="Huawei Sans" panose="020C0503030203020204" pitchFamily="34" charset="0"/>
                        </a:rPr>
                        <a:t>Discards the uncommitted configuration data in &lt;candidate&gt;.</a:t>
                      </a: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extLst>
                  <a:ext uri="{0D108BD9-81ED-4DB2-BD59-A6C34878D82A}">
                    <a16:rowId xmlns:a16="http://schemas.microsoft.com/office/drawing/2014/main" xmlns="" val="10010"/>
                  </a:ext>
                </a:extLst>
              </a:tr>
              <a:tr h="208304">
                <a:tc>
                  <a:txBody>
                    <a:bodyPr/>
                    <a:lstStyle/>
                    <a:p>
                      <a:pPr fontAlgn="ctr"/>
                      <a:r>
                        <a:rPr lang="en-US" sz="1200" dirty="0">
                          <a:solidFill>
                            <a:srgbClr val="000000"/>
                          </a:solidFill>
                          <a:latin typeface="Huawei Sans" panose="020C0503030203020204" pitchFamily="34" charset="0"/>
                        </a:rPr>
                        <a:t>&lt;validate&gt;</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vMerge="1">
                  <a:txBody>
                    <a:bodyPr/>
                    <a:lstStyle/>
                    <a:p>
                      <a:endParaRPr lang="zh-CN" altLang="en-US" sz="1200" b="0" dirty="0">
                        <a:solidFill>
                          <a:schemeClr val="tx1"/>
                        </a:solidFill>
                      </a:endParaRPr>
                    </a:p>
                  </a:txBody>
                  <a:tcPr marL="109753" marR="109753"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solidFill>
                            <a:srgbClr val="000000"/>
                          </a:solidFill>
                          <a:latin typeface="Huawei Sans" panose="020C0503030203020204" pitchFamily="34" charset="0"/>
                        </a:rPr>
                        <a:t>Checks whether the syntax and semantics of the specified configuration data are correct.</a:t>
                      </a: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extLst>
                  <a:ext uri="{0D108BD9-81ED-4DB2-BD59-A6C34878D82A}">
                    <a16:rowId xmlns:a16="http://schemas.microsoft.com/office/drawing/2014/main" xmlns="" val="10011"/>
                  </a:ext>
                </a:extLst>
              </a:tr>
              <a:tr h="122535">
                <a:tc>
                  <a:txBody>
                    <a:bodyPr/>
                    <a:lstStyle/>
                    <a:p>
                      <a:pPr fontAlgn="ctr"/>
                      <a:r>
                        <a:rPr lang="en-US" sz="1200" dirty="0">
                          <a:latin typeface="Huawei Sans" panose="020C0503030203020204" pitchFamily="34" charset="0"/>
                        </a:rPr>
                        <a:t>&lt;close-session&gt; </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rowSpan="2">
                  <a:txBody>
                    <a:bodyPr/>
                    <a:lstStyle/>
                    <a:p>
                      <a:pPr fontAlgn="ctr"/>
                      <a:r>
                        <a:rPr lang="en-US" sz="1200" b="1" dirty="0">
                          <a:solidFill>
                            <a:srgbClr val="EC7061"/>
                          </a:solidFill>
                          <a:latin typeface="Huawei Sans" panose="020C0503030203020204" pitchFamily="34" charset="0"/>
                        </a:rPr>
                        <a:t>Session</a:t>
                      </a: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solidFill>
                            <a:schemeClr val="dk1"/>
                          </a:solidFill>
                          <a:latin typeface="Huawei Sans" panose="020C0503030203020204" pitchFamily="34" charset="0"/>
                        </a:rPr>
                        <a:t>Normally ends the </a:t>
                      </a:r>
                      <a:r>
                        <a:rPr lang="en-US" sz="1200" dirty="0" err="1">
                          <a:solidFill>
                            <a:schemeClr val="dk1"/>
                          </a:solidFill>
                          <a:latin typeface="Huawei Sans" panose="020C0503030203020204" pitchFamily="34" charset="0"/>
                        </a:rPr>
                        <a:t>NETCONF</a:t>
                      </a:r>
                      <a:r>
                        <a:rPr lang="en-US" sz="1200" dirty="0">
                          <a:solidFill>
                            <a:schemeClr val="dk1"/>
                          </a:solidFill>
                          <a:latin typeface="Huawei Sans" panose="020C0503030203020204" pitchFamily="34" charset="0"/>
                        </a:rPr>
                        <a:t> session.</a:t>
                      </a: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extLst>
                  <a:ext uri="{0D108BD9-81ED-4DB2-BD59-A6C34878D82A}">
                    <a16:rowId xmlns:a16="http://schemas.microsoft.com/office/drawing/2014/main" xmlns="" val="10012"/>
                  </a:ext>
                </a:extLst>
              </a:tr>
              <a:tr h="208304">
                <a:tc>
                  <a:txBody>
                    <a:bodyPr/>
                    <a:lstStyle/>
                    <a:p>
                      <a:pPr fontAlgn="ctr"/>
                      <a:r>
                        <a:rPr lang="en-US" sz="1200" dirty="0">
                          <a:latin typeface="Huawei Sans" panose="020C0503030203020204" pitchFamily="34" charset="0"/>
                        </a:rPr>
                        <a:t>&lt;kill-session&gt; </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vMerge="1">
                  <a:txBody>
                    <a:bodyPr/>
                    <a:lstStyle/>
                    <a:p>
                      <a:endParaRPr lang="zh-CN" altLang="en-US" sz="1200" b="0" dirty="0">
                        <a:solidFill>
                          <a:schemeClr val="tx1"/>
                        </a:solidFill>
                      </a:endParaRPr>
                    </a:p>
                  </a:txBody>
                  <a:tcPr marL="109753" marR="109753"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solidFill>
                            <a:schemeClr val="dk1"/>
                          </a:solidFill>
                          <a:latin typeface="Huawei Sans" panose="020C0503030203020204" pitchFamily="34" charset="0"/>
                        </a:rPr>
                        <a:t>Forcibly terminates other </a:t>
                      </a:r>
                      <a:r>
                        <a:rPr lang="en-US" sz="1200" dirty="0" err="1">
                          <a:solidFill>
                            <a:schemeClr val="dk1"/>
                          </a:solidFill>
                          <a:latin typeface="Huawei Sans" panose="020C0503030203020204" pitchFamily="34" charset="0"/>
                        </a:rPr>
                        <a:t>NETCONF</a:t>
                      </a:r>
                      <a:r>
                        <a:rPr lang="en-US" sz="1200" dirty="0">
                          <a:solidFill>
                            <a:schemeClr val="dk1"/>
                          </a:solidFill>
                          <a:latin typeface="Huawei Sans" panose="020C0503030203020204" pitchFamily="34" charset="0"/>
                        </a:rPr>
                        <a:t> sessions. You must have the administrator rights to perform this operation.</a:t>
                      </a:r>
                    </a:p>
                  </a:txBody>
                  <a:tcPr marL="109753" marR="109753" marT="45731" marB="45731"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extLst>
                  <a:ext uri="{0D108BD9-81ED-4DB2-BD59-A6C34878D82A}">
                    <a16:rowId xmlns:a16="http://schemas.microsoft.com/office/drawing/2014/main" xmlns="" val="10013"/>
                  </a:ext>
                </a:extLst>
              </a:tr>
            </a:tbl>
          </a:graphicData>
        </a:graphic>
      </p:graphicFrame>
      <p:sp>
        <p:nvSpPr>
          <p:cNvPr id="11" name="五边形 24">
            <a:extLst>
              <a:ext uri="{FF2B5EF4-FFF2-40B4-BE49-F238E27FC236}">
                <a16:creationId xmlns:a16="http://schemas.microsoft.com/office/drawing/2014/main" xmlns="" id="{FAB2AF0B-74E0-4A33-8937-1CFB2F1C192D}"/>
              </a:ext>
            </a:extLst>
          </p:cNvPr>
          <p:cNvSpPr/>
          <p:nvPr/>
        </p:nvSpPr>
        <p:spPr bwMode="auto">
          <a:xfrm>
            <a:off x="5811066" y="5791"/>
            <a:ext cx="1522338" cy="25614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Transport layer</a:t>
            </a:r>
            <a:endParaRPr lang="en-US" altLang="zh-CN" sz="1200" kern="0" dirty="0">
              <a:latin typeface="Huawei Sans" panose="020C0503030203020204" pitchFamily="34" charset="0"/>
            </a:endParaRPr>
          </a:p>
        </p:txBody>
      </p:sp>
      <p:sp>
        <p:nvSpPr>
          <p:cNvPr id="12" name="燕尾形 25">
            <a:extLst>
              <a:ext uri="{FF2B5EF4-FFF2-40B4-BE49-F238E27FC236}">
                <a16:creationId xmlns:a16="http://schemas.microsoft.com/office/drawing/2014/main" xmlns="" id="{98AE4A4D-AEE1-41C8-800B-1716DCC2B2F2}"/>
              </a:ext>
            </a:extLst>
          </p:cNvPr>
          <p:cNvSpPr/>
          <p:nvPr/>
        </p:nvSpPr>
        <p:spPr bwMode="auto">
          <a:xfrm>
            <a:off x="7294552" y="5791"/>
            <a:ext cx="1522338" cy="25614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a:latin typeface="Huawei Sans" panose="020C0503030203020204" pitchFamily="34" charset="0"/>
              </a:rPr>
              <a:t>Messages layer</a:t>
            </a:r>
            <a:endParaRPr lang="en-US" altLang="zh-CN" sz="1200" kern="0" dirty="0">
              <a:latin typeface="Huawei Sans" panose="020C0503030203020204" pitchFamily="34" charset="0"/>
            </a:endParaRPr>
          </a:p>
        </p:txBody>
      </p:sp>
      <p:sp>
        <p:nvSpPr>
          <p:cNvPr id="13" name="燕尾形 26">
            <a:extLst>
              <a:ext uri="{FF2B5EF4-FFF2-40B4-BE49-F238E27FC236}">
                <a16:creationId xmlns:a16="http://schemas.microsoft.com/office/drawing/2014/main" xmlns="" id="{5BBC6A3C-B157-4916-A800-A3D86DCF5ED7}"/>
              </a:ext>
            </a:extLst>
          </p:cNvPr>
          <p:cNvSpPr/>
          <p:nvPr/>
        </p:nvSpPr>
        <p:spPr bwMode="auto">
          <a:xfrm>
            <a:off x="8778038" y="5791"/>
            <a:ext cx="1522338" cy="25614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100" b="1" dirty="0">
                <a:solidFill>
                  <a:schemeClr val="bg1"/>
                </a:solidFill>
                <a:latin typeface="Huawei Sans" panose="020C0503030203020204" pitchFamily="34" charset="0"/>
              </a:rPr>
              <a:t>Operations layer</a:t>
            </a:r>
            <a:endParaRPr lang="en-US" altLang="zh-CN" sz="1100" b="1" kern="0" dirty="0">
              <a:solidFill>
                <a:schemeClr val="bg1"/>
              </a:solidFill>
              <a:latin typeface="Huawei Sans" panose="020C0503030203020204" pitchFamily="34" charset="0"/>
            </a:endParaRPr>
          </a:p>
        </p:txBody>
      </p:sp>
      <p:sp>
        <p:nvSpPr>
          <p:cNvPr id="14" name="燕尾形 27">
            <a:extLst>
              <a:ext uri="{FF2B5EF4-FFF2-40B4-BE49-F238E27FC236}">
                <a16:creationId xmlns:a16="http://schemas.microsoft.com/office/drawing/2014/main" xmlns="" id="{A24C758F-853A-49E2-A091-94472D72D5C8}"/>
              </a:ext>
            </a:extLst>
          </p:cNvPr>
          <p:cNvSpPr/>
          <p:nvPr/>
        </p:nvSpPr>
        <p:spPr bwMode="auto">
          <a:xfrm>
            <a:off x="10261523" y="5791"/>
            <a:ext cx="1522338" cy="25614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a:latin typeface="Huawei Sans" panose="020C0503030203020204" pitchFamily="34" charset="0"/>
              </a:rPr>
              <a:t>Content layer</a:t>
            </a:r>
            <a:endParaRPr lang="en-US" altLang="zh-CN" sz="1200" kern="0" dirty="0">
              <a:latin typeface="Huawei Sans" panose="020C0503030203020204" pitchFamily="34" charset="0"/>
            </a:endParaRPr>
          </a:p>
        </p:txBody>
      </p:sp>
    </p:spTree>
    <p:extLst>
      <p:ext uri="{BB962C8B-B14F-4D97-AF65-F5344CB8AC3E}">
        <p14:creationId xmlns:p14="http://schemas.microsoft.com/office/powerpoint/2010/main" val="757529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r>
              <a:rPr lang="en-US" sz="4000"/>
              <a:t>NETCONF YANG Principles and Practices</a:t>
            </a:r>
            <a:endParaRPr lang="en-US" sz="4000" dirty="0"/>
          </a:p>
        </p:txBody>
      </p:sp>
      <p:sp>
        <p:nvSpPr>
          <p:cNvPr id="5" name="文本占位符 4"/>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3768819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8D6DDEA-9436-4152-A515-D4EC40A89324}"/>
              </a:ext>
            </a:extLst>
          </p:cNvPr>
          <p:cNvSpPr>
            <a:spLocks noGrp="1"/>
          </p:cNvSpPr>
          <p:nvPr>
            <p:ph type="title"/>
          </p:nvPr>
        </p:nvSpPr>
        <p:spPr/>
        <p:txBody>
          <a:bodyPr/>
          <a:lstStyle/>
          <a:p>
            <a:r>
              <a:rPr lang="en-US"/>
              <a:t>Operation Objects of NETCONF</a:t>
            </a:r>
            <a:endParaRPr lang="en-US" dirty="0"/>
          </a:p>
        </p:txBody>
      </p:sp>
      <p:sp>
        <p:nvSpPr>
          <p:cNvPr id="4" name="文本占位符 3">
            <a:extLst>
              <a:ext uri="{FF2B5EF4-FFF2-40B4-BE49-F238E27FC236}">
                <a16:creationId xmlns:a16="http://schemas.microsoft.com/office/drawing/2014/main" xmlns="" id="{AFB62E91-3D04-44D5-86C3-CAE890BC9CFA}"/>
              </a:ext>
            </a:extLst>
          </p:cNvPr>
          <p:cNvSpPr txBox="1">
            <a:spLocks/>
          </p:cNvSpPr>
          <p:nvPr/>
        </p:nvSpPr>
        <p:spPr bwMode="auto">
          <a:xfrm>
            <a:off x="458313" y="1210131"/>
            <a:ext cx="11325548" cy="6480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600" dirty="0">
                <a:latin typeface="Huawei Sans" panose="020C0503030203020204" pitchFamily="34" charset="0"/>
              </a:rPr>
              <a:t>Operation objects have three configuration databases. You can flexibly read and edit the candidate, running, and startup configuration databases to deliver, verify, and roll back the overall configuration.</a:t>
            </a:r>
          </a:p>
          <a:p>
            <a:pPr fontAlgn="ctr"/>
            <a:endParaRPr lang="en-US" altLang="zh-CN" sz="1600" dirty="0">
              <a:latin typeface="Huawei Sans" panose="020C0503030203020204" pitchFamily="34" charset="0"/>
            </a:endParaRPr>
          </a:p>
        </p:txBody>
      </p:sp>
      <p:sp>
        <p:nvSpPr>
          <p:cNvPr id="11" name="圆柱形 7">
            <a:extLst>
              <a:ext uri="{FF2B5EF4-FFF2-40B4-BE49-F238E27FC236}">
                <a16:creationId xmlns:a16="http://schemas.microsoft.com/office/drawing/2014/main" xmlns="" id="{1F6B61DA-72CA-420C-8A3B-F5E9220CDEB2}"/>
              </a:ext>
            </a:extLst>
          </p:cNvPr>
          <p:cNvSpPr/>
          <p:nvPr/>
        </p:nvSpPr>
        <p:spPr>
          <a:xfrm>
            <a:off x="9075623" y="3307167"/>
            <a:ext cx="1448091" cy="1096427"/>
          </a:xfrm>
          <a:prstGeom prst="can">
            <a:avLst/>
          </a:prstGeom>
          <a:solidFill>
            <a:srgbClr val="FFC000"/>
          </a:solidFill>
          <a:ln>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ndParaRPr>
          </a:p>
        </p:txBody>
      </p:sp>
      <p:sp>
        <p:nvSpPr>
          <p:cNvPr id="12" name="圆柱形 8">
            <a:extLst>
              <a:ext uri="{FF2B5EF4-FFF2-40B4-BE49-F238E27FC236}">
                <a16:creationId xmlns:a16="http://schemas.microsoft.com/office/drawing/2014/main" xmlns="" id="{0A43D2A1-BD3F-42F5-BC9B-25FA68807FAC}"/>
              </a:ext>
            </a:extLst>
          </p:cNvPr>
          <p:cNvSpPr/>
          <p:nvPr/>
        </p:nvSpPr>
        <p:spPr>
          <a:xfrm>
            <a:off x="5375842" y="3330899"/>
            <a:ext cx="2069360" cy="1281996"/>
          </a:xfrm>
          <a:prstGeom prst="can">
            <a:avLst/>
          </a:prstGeom>
          <a:solidFill>
            <a:srgbClr val="FFC000"/>
          </a:solidFill>
          <a:ln>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ndParaRPr>
          </a:p>
        </p:txBody>
      </p:sp>
      <p:sp>
        <p:nvSpPr>
          <p:cNvPr id="13" name="文本框 12">
            <a:extLst>
              <a:ext uri="{FF2B5EF4-FFF2-40B4-BE49-F238E27FC236}">
                <a16:creationId xmlns:a16="http://schemas.microsoft.com/office/drawing/2014/main" xmlns="" id="{4C89B662-C1B9-4A5E-81DC-85407EB3E656}"/>
              </a:ext>
            </a:extLst>
          </p:cNvPr>
          <p:cNvSpPr txBox="1"/>
          <p:nvPr/>
        </p:nvSpPr>
        <p:spPr>
          <a:xfrm>
            <a:off x="5326066" y="3825598"/>
            <a:ext cx="2090732" cy="584775"/>
          </a:xfrm>
          <a:prstGeom prst="rect">
            <a:avLst/>
          </a:prstGeom>
          <a:noFill/>
        </p:spPr>
        <p:txBody>
          <a:bodyPr wrap="square" rtlCol="0" anchor="ctr">
            <a:noAutofit/>
          </a:bodyPr>
          <a:lstStyle/>
          <a:p>
            <a:pPr algn="ctr" fontAlgn="ctr"/>
            <a:r>
              <a:rPr lang="en-US" sz="1400" dirty="0">
                <a:latin typeface="Huawei Sans" panose="020C0503030203020204" pitchFamily="34" charset="0"/>
              </a:rPr>
              <a:t>Running configuration database</a:t>
            </a:r>
            <a:endParaRPr lang="en-US" altLang="zh-CN" sz="1400" dirty="0">
              <a:latin typeface="Huawei Sans" panose="020C0503030203020204" pitchFamily="34" charset="0"/>
            </a:endParaRPr>
          </a:p>
          <a:p>
            <a:pPr algn="ctr" fontAlgn="ctr"/>
            <a:r>
              <a:rPr lang="en-US" sz="1400" dirty="0">
                <a:latin typeface="Huawei Sans" panose="020C0503030203020204" pitchFamily="34" charset="0"/>
              </a:rPr>
              <a:t>&lt;running&gt;</a:t>
            </a:r>
            <a:endParaRPr lang="en-US" altLang="zh-CN" sz="1400" dirty="0">
              <a:latin typeface="Huawei Sans" panose="020C0503030203020204" pitchFamily="34" charset="0"/>
            </a:endParaRPr>
          </a:p>
        </p:txBody>
      </p:sp>
      <p:sp>
        <p:nvSpPr>
          <p:cNvPr id="14" name="文本框 13">
            <a:extLst>
              <a:ext uri="{FF2B5EF4-FFF2-40B4-BE49-F238E27FC236}">
                <a16:creationId xmlns:a16="http://schemas.microsoft.com/office/drawing/2014/main" xmlns="" id="{ED398684-43EA-4339-882D-FBAED3EC7180}"/>
              </a:ext>
            </a:extLst>
          </p:cNvPr>
          <p:cNvSpPr txBox="1"/>
          <p:nvPr/>
        </p:nvSpPr>
        <p:spPr>
          <a:xfrm>
            <a:off x="9110856" y="3673681"/>
            <a:ext cx="1554132" cy="584775"/>
          </a:xfrm>
          <a:prstGeom prst="rect">
            <a:avLst/>
          </a:prstGeom>
          <a:noFill/>
        </p:spPr>
        <p:txBody>
          <a:bodyPr wrap="square" rtlCol="0" anchor="ctr">
            <a:noAutofit/>
          </a:bodyPr>
          <a:lstStyle/>
          <a:p>
            <a:pPr algn="ctr" fontAlgn="ctr"/>
            <a:r>
              <a:rPr lang="en-US" sz="1400" dirty="0">
                <a:latin typeface="Huawei Sans" panose="020C0503030203020204" pitchFamily="34" charset="0"/>
              </a:rPr>
              <a:t>Startup configuration database</a:t>
            </a:r>
            <a:endParaRPr lang="en-US" altLang="zh-CN" sz="1400" dirty="0">
              <a:latin typeface="Huawei Sans" panose="020C0503030203020204" pitchFamily="34" charset="0"/>
            </a:endParaRPr>
          </a:p>
          <a:p>
            <a:pPr algn="ctr" fontAlgn="ctr"/>
            <a:r>
              <a:rPr lang="en-US" sz="1400" dirty="0">
                <a:latin typeface="Huawei Sans" panose="020C0503030203020204" pitchFamily="34" charset="0"/>
              </a:rPr>
              <a:t>&lt;startup&gt;</a:t>
            </a:r>
            <a:endParaRPr lang="en-US" altLang="zh-CN" sz="1400" dirty="0">
              <a:latin typeface="Huawei Sans" panose="020C0503030203020204" pitchFamily="34" charset="0"/>
            </a:endParaRPr>
          </a:p>
        </p:txBody>
      </p:sp>
      <p:sp>
        <p:nvSpPr>
          <p:cNvPr id="15" name="圆柱形 11">
            <a:extLst>
              <a:ext uri="{FF2B5EF4-FFF2-40B4-BE49-F238E27FC236}">
                <a16:creationId xmlns:a16="http://schemas.microsoft.com/office/drawing/2014/main" xmlns="" id="{A6B43854-7030-47DE-BE4E-A7EDFD5DEFEF}"/>
              </a:ext>
            </a:extLst>
          </p:cNvPr>
          <p:cNvSpPr/>
          <p:nvPr/>
        </p:nvSpPr>
        <p:spPr>
          <a:xfrm>
            <a:off x="2478273" y="3470696"/>
            <a:ext cx="1448091" cy="1096427"/>
          </a:xfrm>
          <a:prstGeom prst="can">
            <a:avLst/>
          </a:prstGeom>
          <a:solidFill>
            <a:srgbClr val="FFC000"/>
          </a:solidFill>
          <a:ln>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ndParaRPr>
          </a:p>
        </p:txBody>
      </p:sp>
      <p:sp>
        <p:nvSpPr>
          <p:cNvPr id="16" name="文本框 15">
            <a:extLst>
              <a:ext uri="{FF2B5EF4-FFF2-40B4-BE49-F238E27FC236}">
                <a16:creationId xmlns:a16="http://schemas.microsoft.com/office/drawing/2014/main" xmlns="" id="{19E321C7-ADBF-486F-B2D9-A87EE176AB83}"/>
              </a:ext>
            </a:extLst>
          </p:cNvPr>
          <p:cNvSpPr txBox="1"/>
          <p:nvPr/>
        </p:nvSpPr>
        <p:spPr>
          <a:xfrm>
            <a:off x="2431410" y="3859228"/>
            <a:ext cx="1525468" cy="584775"/>
          </a:xfrm>
          <a:prstGeom prst="rect">
            <a:avLst/>
          </a:prstGeom>
          <a:noFill/>
        </p:spPr>
        <p:txBody>
          <a:bodyPr wrap="square" rtlCol="0" anchor="ctr">
            <a:noAutofit/>
          </a:bodyPr>
          <a:lstStyle/>
          <a:p>
            <a:pPr algn="ctr" fontAlgn="ctr"/>
            <a:r>
              <a:rPr lang="en-US" sz="1400" dirty="0">
                <a:latin typeface="Huawei Sans" panose="020C0503030203020204" pitchFamily="34" charset="0"/>
              </a:rPr>
              <a:t>Candidate configuration database</a:t>
            </a:r>
            <a:endParaRPr lang="en-US" altLang="zh-CN" sz="1400" dirty="0">
              <a:latin typeface="Huawei Sans" panose="020C0503030203020204" pitchFamily="34" charset="0"/>
            </a:endParaRPr>
          </a:p>
          <a:p>
            <a:pPr algn="ctr" fontAlgn="ctr"/>
            <a:r>
              <a:rPr lang="en-US" sz="1400" dirty="0">
                <a:latin typeface="Huawei Sans" panose="020C0503030203020204" pitchFamily="34" charset="0"/>
              </a:rPr>
              <a:t>&lt;candidate&gt;</a:t>
            </a:r>
            <a:endParaRPr lang="en-US" altLang="zh-CN" sz="1400" dirty="0">
              <a:latin typeface="Huawei Sans" panose="020C0503030203020204" pitchFamily="34" charset="0"/>
            </a:endParaRPr>
          </a:p>
        </p:txBody>
      </p:sp>
      <p:sp>
        <p:nvSpPr>
          <p:cNvPr id="17" name="文本框 16">
            <a:extLst>
              <a:ext uri="{FF2B5EF4-FFF2-40B4-BE49-F238E27FC236}">
                <a16:creationId xmlns:a16="http://schemas.microsoft.com/office/drawing/2014/main" xmlns="" id="{B5853A61-EC34-4592-B4D2-9B7598F154FE}"/>
              </a:ext>
            </a:extLst>
          </p:cNvPr>
          <p:cNvSpPr txBox="1"/>
          <p:nvPr/>
        </p:nvSpPr>
        <p:spPr>
          <a:xfrm>
            <a:off x="2939375" y="2352477"/>
            <a:ext cx="1673652" cy="37844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8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a:latin typeface="Huawei Sans" panose="020C0503030203020204" pitchFamily="34" charset="0"/>
              </a:rPr>
              <a:t>&lt;edit-</a:t>
            </a:r>
            <a:r>
              <a:rPr lang="en-US" sz="1400" dirty="0" err="1">
                <a:latin typeface="Huawei Sans" panose="020C0503030203020204" pitchFamily="34" charset="0"/>
              </a:rPr>
              <a:t>config</a:t>
            </a:r>
            <a:r>
              <a:rPr lang="en-US" sz="1400" dirty="0">
                <a:latin typeface="Huawei Sans" panose="020C0503030203020204" pitchFamily="34" charset="0"/>
              </a:rPr>
              <a:t>&gt;</a:t>
            </a:r>
            <a:endParaRPr lang="en-US" altLang="zh-CN" sz="1400" dirty="0">
              <a:latin typeface="Huawei Sans" panose="020C0503030203020204" pitchFamily="34" charset="0"/>
            </a:endParaRPr>
          </a:p>
        </p:txBody>
      </p:sp>
      <p:sp>
        <p:nvSpPr>
          <p:cNvPr id="18" name="文本框 17">
            <a:extLst>
              <a:ext uri="{FF2B5EF4-FFF2-40B4-BE49-F238E27FC236}">
                <a16:creationId xmlns:a16="http://schemas.microsoft.com/office/drawing/2014/main" xmlns="" id="{C994B704-162B-4380-A445-7D702E88365E}"/>
              </a:ext>
            </a:extLst>
          </p:cNvPr>
          <p:cNvSpPr txBox="1"/>
          <p:nvPr/>
        </p:nvSpPr>
        <p:spPr>
          <a:xfrm>
            <a:off x="3946685" y="3418914"/>
            <a:ext cx="1429158" cy="41510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800"/>
            </a:lvl1pPr>
          </a:lstStyle>
          <a:p>
            <a:pPr fontAlgn="ctr"/>
            <a:r>
              <a:rPr lang="en-US" sz="1400" dirty="0">
                <a:latin typeface="Huawei Sans" panose="020C0503030203020204" pitchFamily="34" charset="0"/>
              </a:rPr>
              <a:t>&lt;copy-</a:t>
            </a:r>
            <a:r>
              <a:rPr lang="en-US" sz="1400" dirty="0" err="1">
                <a:latin typeface="Huawei Sans" panose="020C0503030203020204" pitchFamily="34" charset="0"/>
              </a:rPr>
              <a:t>config</a:t>
            </a:r>
            <a:r>
              <a:rPr lang="en-US" sz="1400" dirty="0">
                <a:latin typeface="Huawei Sans" panose="020C0503030203020204" pitchFamily="34" charset="0"/>
              </a:rPr>
              <a:t>&gt;</a:t>
            </a:r>
            <a:endParaRPr lang="en-US" altLang="zh-CN" sz="1400" dirty="0">
              <a:latin typeface="Huawei Sans" panose="020C0503030203020204" pitchFamily="34" charset="0"/>
            </a:endParaRPr>
          </a:p>
        </p:txBody>
      </p:sp>
      <p:sp>
        <p:nvSpPr>
          <p:cNvPr id="19" name="文本框 18">
            <a:extLst>
              <a:ext uri="{FF2B5EF4-FFF2-40B4-BE49-F238E27FC236}">
                <a16:creationId xmlns:a16="http://schemas.microsoft.com/office/drawing/2014/main" xmlns="" id="{00344E65-9FD2-49CE-A325-466899A70E74}"/>
              </a:ext>
            </a:extLst>
          </p:cNvPr>
          <p:cNvSpPr txBox="1"/>
          <p:nvPr/>
        </p:nvSpPr>
        <p:spPr>
          <a:xfrm>
            <a:off x="3979784" y="4094069"/>
            <a:ext cx="1351780" cy="454161"/>
          </a:xfrm>
          <a:prstGeom prst="rect">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6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a:latin typeface="Huawei Sans" panose="020C0503030203020204" pitchFamily="34" charset="0"/>
              </a:rPr>
              <a:t>&lt;commit&gt;</a:t>
            </a:r>
            <a:endParaRPr lang="en-US" altLang="zh-CN" sz="1400" dirty="0">
              <a:latin typeface="Huawei Sans" panose="020C0503030203020204" pitchFamily="34" charset="0"/>
            </a:endParaRPr>
          </a:p>
        </p:txBody>
      </p:sp>
      <p:sp>
        <p:nvSpPr>
          <p:cNvPr id="20" name="文本框 19">
            <a:extLst>
              <a:ext uri="{FF2B5EF4-FFF2-40B4-BE49-F238E27FC236}">
                <a16:creationId xmlns:a16="http://schemas.microsoft.com/office/drawing/2014/main" xmlns="" id="{95A0EBA8-BCE5-4C7C-B9A1-B2C4731BE055}"/>
              </a:ext>
            </a:extLst>
          </p:cNvPr>
          <p:cNvSpPr txBox="1">
            <a:spLocks/>
          </p:cNvSpPr>
          <p:nvPr/>
        </p:nvSpPr>
        <p:spPr>
          <a:xfrm>
            <a:off x="7475681" y="4096638"/>
            <a:ext cx="1579267" cy="4151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6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a:latin typeface="Huawei Sans" panose="020C0503030203020204" pitchFamily="34" charset="0"/>
              </a:rPr>
              <a:t>&lt;copy-</a:t>
            </a:r>
            <a:r>
              <a:rPr lang="en-US" sz="1400" dirty="0" err="1">
                <a:latin typeface="Huawei Sans" panose="020C0503030203020204" pitchFamily="34" charset="0"/>
              </a:rPr>
              <a:t>config</a:t>
            </a:r>
            <a:r>
              <a:rPr lang="en-US" sz="1400" dirty="0">
                <a:latin typeface="Huawei Sans" panose="020C0503030203020204" pitchFamily="34" charset="0"/>
              </a:rPr>
              <a:t>&gt;</a:t>
            </a:r>
            <a:endParaRPr lang="en-US" altLang="zh-CN" sz="1400" dirty="0">
              <a:latin typeface="Huawei Sans" panose="020C0503030203020204" pitchFamily="34" charset="0"/>
            </a:endParaRPr>
          </a:p>
        </p:txBody>
      </p:sp>
      <p:cxnSp>
        <p:nvCxnSpPr>
          <p:cNvPr id="21" name="直接箭头连接符 20">
            <a:extLst>
              <a:ext uri="{FF2B5EF4-FFF2-40B4-BE49-F238E27FC236}">
                <a16:creationId xmlns:a16="http://schemas.microsoft.com/office/drawing/2014/main" xmlns="" id="{60151CA9-6D5C-4293-9C86-85CD90B47890}"/>
              </a:ext>
            </a:extLst>
          </p:cNvPr>
          <p:cNvCxnSpPr/>
          <p:nvPr/>
        </p:nvCxnSpPr>
        <p:spPr>
          <a:xfrm>
            <a:off x="4024060" y="4018909"/>
            <a:ext cx="1278055"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a:extLst>
              <a:ext uri="{FF2B5EF4-FFF2-40B4-BE49-F238E27FC236}">
                <a16:creationId xmlns:a16="http://schemas.microsoft.com/office/drawing/2014/main" xmlns="" id="{DE43A982-1CCC-42DB-BC82-F60FC3FFC034}"/>
              </a:ext>
            </a:extLst>
          </p:cNvPr>
          <p:cNvCxnSpPr/>
          <p:nvPr/>
        </p:nvCxnSpPr>
        <p:spPr>
          <a:xfrm rot="10800000">
            <a:off x="4009231" y="3922517"/>
            <a:ext cx="1278055"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a:extLst>
              <a:ext uri="{FF2B5EF4-FFF2-40B4-BE49-F238E27FC236}">
                <a16:creationId xmlns:a16="http://schemas.microsoft.com/office/drawing/2014/main" xmlns="" id="{E8FA581C-3610-47E0-B3A4-09ED5FCD0F50}"/>
              </a:ext>
            </a:extLst>
          </p:cNvPr>
          <p:cNvCxnSpPr/>
          <p:nvPr/>
        </p:nvCxnSpPr>
        <p:spPr>
          <a:xfrm>
            <a:off x="7627802" y="4024925"/>
            <a:ext cx="1278055"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3">
            <a:extLst>
              <a:ext uri="{FF2B5EF4-FFF2-40B4-BE49-F238E27FC236}">
                <a16:creationId xmlns:a16="http://schemas.microsoft.com/office/drawing/2014/main" xmlns="" id="{2F2D124D-E4BD-41C9-91D5-5F6462F8E44E}"/>
              </a:ext>
            </a:extLst>
          </p:cNvPr>
          <p:cNvCxnSpPr/>
          <p:nvPr/>
        </p:nvCxnSpPr>
        <p:spPr>
          <a:xfrm rot="10800000">
            <a:off x="7612973" y="3928534"/>
            <a:ext cx="1278055"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a:extLst>
              <a:ext uri="{FF2B5EF4-FFF2-40B4-BE49-F238E27FC236}">
                <a16:creationId xmlns:a16="http://schemas.microsoft.com/office/drawing/2014/main" xmlns="" id="{7556BEAA-F6AC-4A68-B0F4-0DE64087E5D2}"/>
              </a:ext>
            </a:extLst>
          </p:cNvPr>
          <p:cNvCxnSpPr>
            <a:stCxn id="17" idx="2"/>
          </p:cNvCxnSpPr>
          <p:nvPr/>
        </p:nvCxnSpPr>
        <p:spPr>
          <a:xfrm flipH="1">
            <a:off x="3087759" y="2730919"/>
            <a:ext cx="688442" cy="73977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a:extLst>
              <a:ext uri="{FF2B5EF4-FFF2-40B4-BE49-F238E27FC236}">
                <a16:creationId xmlns:a16="http://schemas.microsoft.com/office/drawing/2014/main" xmlns="" id="{3FFFE0B5-0B87-45A6-A2DC-A0D5AC28E804}"/>
              </a:ext>
            </a:extLst>
          </p:cNvPr>
          <p:cNvCxnSpPr>
            <a:stCxn id="17" idx="2"/>
          </p:cNvCxnSpPr>
          <p:nvPr/>
        </p:nvCxnSpPr>
        <p:spPr>
          <a:xfrm>
            <a:off x="3776201" y="2730919"/>
            <a:ext cx="2249760" cy="58831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7" name="圆角矩形 5">
            <a:extLst>
              <a:ext uri="{FF2B5EF4-FFF2-40B4-BE49-F238E27FC236}">
                <a16:creationId xmlns:a16="http://schemas.microsoft.com/office/drawing/2014/main" xmlns="" id="{EC75195F-C9AA-4392-93E6-5ED04E8ACB4D}"/>
              </a:ext>
            </a:extLst>
          </p:cNvPr>
          <p:cNvSpPr/>
          <p:nvPr/>
        </p:nvSpPr>
        <p:spPr>
          <a:xfrm>
            <a:off x="1420725" y="2134285"/>
            <a:ext cx="9540822" cy="4058511"/>
          </a:xfrm>
          <a:prstGeom prst="roundRect">
            <a:avLst>
              <a:gd name="adj" fmla="val 908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ndParaRPr>
          </a:p>
        </p:txBody>
      </p:sp>
      <p:sp>
        <p:nvSpPr>
          <p:cNvPr id="28" name="文本框 27">
            <a:extLst>
              <a:ext uri="{FF2B5EF4-FFF2-40B4-BE49-F238E27FC236}">
                <a16:creationId xmlns:a16="http://schemas.microsoft.com/office/drawing/2014/main" xmlns="" id="{BCF73D99-3310-46CE-B8E9-4F02D949442E}"/>
              </a:ext>
            </a:extLst>
          </p:cNvPr>
          <p:cNvSpPr txBox="1"/>
          <p:nvPr/>
        </p:nvSpPr>
        <p:spPr>
          <a:xfrm>
            <a:off x="1536161" y="2263425"/>
            <a:ext cx="1139395" cy="584775"/>
          </a:xfrm>
          <a:prstGeom prst="rect">
            <a:avLst/>
          </a:prstGeom>
          <a:noFill/>
        </p:spPr>
        <p:txBody>
          <a:bodyPr wrap="square" rtlCol="0" anchor="ctr">
            <a:noAutofit/>
          </a:bodyPr>
          <a:lstStyle/>
          <a:p>
            <a:pPr algn="ctr" fontAlgn="ctr"/>
            <a:r>
              <a:rPr lang="en-US" sz="1400" dirty="0">
                <a:latin typeface="Huawei Sans" panose="020C0503030203020204" pitchFamily="34" charset="0"/>
              </a:rPr>
              <a:t>Router/</a:t>
            </a:r>
          </a:p>
          <a:p>
            <a:pPr algn="ctr" fontAlgn="ctr"/>
            <a:r>
              <a:rPr lang="en-US" sz="1400" dirty="0">
                <a:latin typeface="Huawei Sans" panose="020C0503030203020204" pitchFamily="34" charset="0"/>
              </a:rPr>
              <a:t>Switch</a:t>
            </a:r>
          </a:p>
        </p:txBody>
      </p:sp>
      <p:sp>
        <p:nvSpPr>
          <p:cNvPr id="29" name="文本框 28">
            <a:extLst>
              <a:ext uri="{FF2B5EF4-FFF2-40B4-BE49-F238E27FC236}">
                <a16:creationId xmlns:a16="http://schemas.microsoft.com/office/drawing/2014/main" xmlns="" id="{E3F0FDA2-BCAF-4CDA-898D-B0AB1B37B169}"/>
              </a:ext>
            </a:extLst>
          </p:cNvPr>
          <p:cNvSpPr txBox="1"/>
          <p:nvPr/>
        </p:nvSpPr>
        <p:spPr>
          <a:xfrm>
            <a:off x="3724980" y="5708843"/>
            <a:ext cx="2047827" cy="35350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8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a:latin typeface="Huawei Sans" panose="020C0503030203020204" pitchFamily="34" charset="0"/>
              </a:rPr>
              <a:t>&lt;lock&gt; / &lt;unlock&gt;</a:t>
            </a:r>
            <a:endParaRPr lang="en-US" altLang="zh-CN" sz="1400" dirty="0">
              <a:latin typeface="Huawei Sans" panose="020C0503030203020204" pitchFamily="34" charset="0"/>
            </a:endParaRPr>
          </a:p>
        </p:txBody>
      </p:sp>
      <p:sp>
        <p:nvSpPr>
          <p:cNvPr id="30" name="文本框 29">
            <a:extLst>
              <a:ext uri="{FF2B5EF4-FFF2-40B4-BE49-F238E27FC236}">
                <a16:creationId xmlns:a16="http://schemas.microsoft.com/office/drawing/2014/main" xmlns="" id="{ACC48C0B-152D-4B55-9151-C7AA641E1F0A}"/>
              </a:ext>
            </a:extLst>
          </p:cNvPr>
          <p:cNvSpPr txBox="1"/>
          <p:nvPr/>
        </p:nvSpPr>
        <p:spPr>
          <a:xfrm>
            <a:off x="8954902" y="5211287"/>
            <a:ext cx="1685288" cy="3919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8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a:latin typeface="Huawei Sans" panose="020C0503030203020204" pitchFamily="34" charset="0"/>
              </a:rPr>
              <a:t>&lt;delete-</a:t>
            </a:r>
            <a:r>
              <a:rPr lang="en-US" sz="1400" dirty="0" err="1">
                <a:latin typeface="Huawei Sans" panose="020C0503030203020204" pitchFamily="34" charset="0"/>
              </a:rPr>
              <a:t>config</a:t>
            </a:r>
            <a:r>
              <a:rPr lang="en-US" sz="1400" dirty="0">
                <a:latin typeface="Huawei Sans" panose="020C0503030203020204" pitchFamily="34" charset="0"/>
              </a:rPr>
              <a:t>&gt;</a:t>
            </a:r>
            <a:endParaRPr lang="en-US" altLang="zh-CN" sz="1400" dirty="0">
              <a:latin typeface="Huawei Sans" panose="020C0503030203020204" pitchFamily="34" charset="0"/>
            </a:endParaRPr>
          </a:p>
        </p:txBody>
      </p:sp>
      <p:cxnSp>
        <p:nvCxnSpPr>
          <p:cNvPr id="31" name="直接箭头连接符 30">
            <a:extLst>
              <a:ext uri="{FF2B5EF4-FFF2-40B4-BE49-F238E27FC236}">
                <a16:creationId xmlns:a16="http://schemas.microsoft.com/office/drawing/2014/main" xmlns="" id="{B03DFB2B-C9DF-492A-9936-E0BB44F8CBC1}"/>
              </a:ext>
            </a:extLst>
          </p:cNvPr>
          <p:cNvCxnSpPr>
            <a:stCxn id="30" idx="0"/>
            <a:endCxn id="11" idx="3"/>
          </p:cNvCxnSpPr>
          <p:nvPr/>
        </p:nvCxnSpPr>
        <p:spPr>
          <a:xfrm flipV="1">
            <a:off x="9797546" y="4403594"/>
            <a:ext cx="2123" cy="80769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a:extLst>
              <a:ext uri="{FF2B5EF4-FFF2-40B4-BE49-F238E27FC236}">
                <a16:creationId xmlns:a16="http://schemas.microsoft.com/office/drawing/2014/main" xmlns="" id="{DDA22CB8-5B3E-4702-AFAF-AA6F5498F729}"/>
              </a:ext>
            </a:extLst>
          </p:cNvPr>
          <p:cNvCxnSpPr>
            <a:stCxn id="29" idx="0"/>
            <a:endCxn id="12" idx="3"/>
          </p:cNvCxnSpPr>
          <p:nvPr/>
        </p:nvCxnSpPr>
        <p:spPr>
          <a:xfrm flipV="1">
            <a:off x="4748894" y="4612895"/>
            <a:ext cx="1661628" cy="109594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a:extLst>
              <a:ext uri="{FF2B5EF4-FFF2-40B4-BE49-F238E27FC236}">
                <a16:creationId xmlns:a16="http://schemas.microsoft.com/office/drawing/2014/main" xmlns="" id="{2283F179-97B1-4702-A9AB-1C9FB71555F6}"/>
              </a:ext>
            </a:extLst>
          </p:cNvPr>
          <p:cNvCxnSpPr>
            <a:stCxn id="29" idx="0"/>
          </p:cNvCxnSpPr>
          <p:nvPr/>
        </p:nvCxnSpPr>
        <p:spPr>
          <a:xfrm flipH="1" flipV="1">
            <a:off x="3384464" y="4577109"/>
            <a:ext cx="1364430" cy="113173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xmlns="" id="{21A82264-9365-45F0-9B29-25FDA0323D72}"/>
              </a:ext>
            </a:extLst>
          </p:cNvPr>
          <p:cNvSpPr txBox="1"/>
          <p:nvPr/>
        </p:nvSpPr>
        <p:spPr>
          <a:xfrm>
            <a:off x="2132918" y="5183780"/>
            <a:ext cx="1835915" cy="35729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8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a:latin typeface="Huawei Sans" panose="020C0503030203020204" pitchFamily="34" charset="0"/>
              </a:rPr>
              <a:t>&lt;discard-changes&gt;</a:t>
            </a:r>
            <a:endParaRPr lang="en-US" altLang="zh-CN" sz="1400" dirty="0">
              <a:latin typeface="Huawei Sans" panose="020C0503030203020204" pitchFamily="34" charset="0"/>
            </a:endParaRPr>
          </a:p>
        </p:txBody>
      </p:sp>
      <p:cxnSp>
        <p:nvCxnSpPr>
          <p:cNvPr id="35" name="直接箭头连接符 34">
            <a:extLst>
              <a:ext uri="{FF2B5EF4-FFF2-40B4-BE49-F238E27FC236}">
                <a16:creationId xmlns:a16="http://schemas.microsoft.com/office/drawing/2014/main" xmlns="" id="{36D7730F-E4DA-437F-AA81-6CE9682F3B32}"/>
              </a:ext>
            </a:extLst>
          </p:cNvPr>
          <p:cNvCxnSpPr>
            <a:stCxn id="34" idx="0"/>
            <a:endCxn id="15" idx="3"/>
          </p:cNvCxnSpPr>
          <p:nvPr/>
        </p:nvCxnSpPr>
        <p:spPr>
          <a:xfrm flipV="1">
            <a:off x="3050876" y="4567123"/>
            <a:ext cx="151443" cy="61665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6" name="圆柱形 53">
            <a:extLst>
              <a:ext uri="{FF2B5EF4-FFF2-40B4-BE49-F238E27FC236}">
                <a16:creationId xmlns:a16="http://schemas.microsoft.com/office/drawing/2014/main" xmlns="" id="{2B8BA34A-FBA5-41D3-A3D4-CDAC1C3BBFEB}"/>
              </a:ext>
            </a:extLst>
          </p:cNvPr>
          <p:cNvSpPr/>
          <p:nvPr/>
        </p:nvSpPr>
        <p:spPr>
          <a:xfrm>
            <a:off x="7201480" y="5402365"/>
            <a:ext cx="1348036" cy="742189"/>
          </a:xfrm>
          <a:prstGeom prst="can">
            <a:avLst/>
          </a:prstGeom>
          <a:solidFill>
            <a:srgbClr val="FFC000"/>
          </a:solidFill>
          <a:ln>
            <a:solidFill>
              <a:srgbClr val="093AC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400" dirty="0">
                <a:solidFill>
                  <a:schemeClr val="tx1"/>
                </a:solidFill>
                <a:latin typeface="Huawei Sans" panose="020C0503030203020204" pitchFamily="34" charset="0"/>
              </a:rPr>
              <a:t>File</a:t>
            </a:r>
            <a:endParaRPr lang="en-US" altLang="zh-CN" sz="1400" dirty="0">
              <a:solidFill>
                <a:schemeClr val="tx1"/>
              </a:solidFill>
              <a:latin typeface="Huawei Sans" panose="020C0503030203020204" pitchFamily="34" charset="0"/>
            </a:endParaRPr>
          </a:p>
          <a:p>
            <a:pPr algn="ctr" fontAlgn="ctr"/>
            <a:r>
              <a:rPr lang="en-US" sz="1400" dirty="0">
                <a:solidFill>
                  <a:schemeClr val="tx1"/>
                </a:solidFill>
                <a:latin typeface="Huawei Sans" panose="020C0503030203020204" pitchFamily="34" charset="0"/>
              </a:rPr>
              <a:t>&lt;</a:t>
            </a:r>
            <a:r>
              <a:rPr lang="en-US" sz="1400" dirty="0" err="1">
                <a:solidFill>
                  <a:schemeClr val="tx1"/>
                </a:solidFill>
                <a:latin typeface="Huawei Sans" panose="020C0503030203020204" pitchFamily="34" charset="0"/>
              </a:rPr>
              <a:t>url</a:t>
            </a:r>
            <a:r>
              <a:rPr lang="en-US" sz="1400" dirty="0">
                <a:solidFill>
                  <a:schemeClr val="tx1"/>
                </a:solidFill>
                <a:latin typeface="Huawei Sans" panose="020C0503030203020204" pitchFamily="34" charset="0"/>
              </a:rPr>
              <a:t>&gt;</a:t>
            </a:r>
            <a:endParaRPr lang="en-US" altLang="zh-CN" sz="1400" dirty="0">
              <a:solidFill>
                <a:schemeClr val="tx1"/>
              </a:solidFill>
              <a:latin typeface="Huawei Sans" panose="020C0503030203020204" pitchFamily="34" charset="0"/>
            </a:endParaRPr>
          </a:p>
        </p:txBody>
      </p:sp>
      <p:cxnSp>
        <p:nvCxnSpPr>
          <p:cNvPr id="37" name="直接箭头连接符 36">
            <a:extLst>
              <a:ext uri="{FF2B5EF4-FFF2-40B4-BE49-F238E27FC236}">
                <a16:creationId xmlns:a16="http://schemas.microsoft.com/office/drawing/2014/main" xmlns="" id="{33ED56E9-F5B0-4202-BA9C-C7A8051D8C01}"/>
              </a:ext>
            </a:extLst>
          </p:cNvPr>
          <p:cNvCxnSpPr/>
          <p:nvPr/>
        </p:nvCxnSpPr>
        <p:spPr>
          <a:xfrm flipH="1" flipV="1">
            <a:off x="3641323" y="4583458"/>
            <a:ext cx="3892435" cy="836168"/>
          </a:xfrm>
          <a:prstGeom prst="straightConnector1">
            <a:avLst/>
          </a:prstGeom>
          <a:ln w="28575">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xmlns="" id="{3435F164-6C96-4978-94C2-E0A56A2B7DE4}"/>
              </a:ext>
            </a:extLst>
          </p:cNvPr>
          <p:cNvSpPr txBox="1">
            <a:spLocks/>
          </p:cNvSpPr>
          <p:nvPr/>
        </p:nvSpPr>
        <p:spPr>
          <a:xfrm>
            <a:off x="7489480" y="3465233"/>
            <a:ext cx="1579267" cy="4151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6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a:latin typeface="Huawei Sans" panose="020C0503030203020204" pitchFamily="34" charset="0"/>
              </a:rPr>
              <a:t>Restart/Recovery</a:t>
            </a:r>
          </a:p>
        </p:txBody>
      </p:sp>
      <p:cxnSp>
        <p:nvCxnSpPr>
          <p:cNvPr id="39" name="直接箭头连接符 38">
            <a:extLst>
              <a:ext uri="{FF2B5EF4-FFF2-40B4-BE49-F238E27FC236}">
                <a16:creationId xmlns:a16="http://schemas.microsoft.com/office/drawing/2014/main" xmlns="" id="{D8B4AB4C-6FBB-498E-8E0B-B9A3221148B6}"/>
              </a:ext>
            </a:extLst>
          </p:cNvPr>
          <p:cNvCxnSpPr>
            <a:endCxn id="36" idx="1"/>
          </p:cNvCxnSpPr>
          <p:nvPr/>
        </p:nvCxnSpPr>
        <p:spPr>
          <a:xfrm>
            <a:off x="6569544" y="4638957"/>
            <a:ext cx="1305954" cy="76340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a:extLst>
              <a:ext uri="{FF2B5EF4-FFF2-40B4-BE49-F238E27FC236}">
                <a16:creationId xmlns:a16="http://schemas.microsoft.com/office/drawing/2014/main" xmlns="" id="{8657D288-5657-4C9D-A57F-C02A0CDFA41E}"/>
              </a:ext>
            </a:extLst>
          </p:cNvPr>
          <p:cNvCxnSpPr/>
          <p:nvPr/>
        </p:nvCxnSpPr>
        <p:spPr>
          <a:xfrm flipH="1" flipV="1">
            <a:off x="3619435" y="4678844"/>
            <a:ext cx="3603086" cy="76684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xmlns="" id="{86FC9151-1CB9-4267-BEC1-1952AF1A91D4}"/>
              </a:ext>
            </a:extLst>
          </p:cNvPr>
          <p:cNvSpPr txBox="1"/>
          <p:nvPr/>
        </p:nvSpPr>
        <p:spPr>
          <a:xfrm>
            <a:off x="6124371" y="5019579"/>
            <a:ext cx="1556828" cy="33288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6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a:latin typeface="Huawei Sans" panose="020C0503030203020204" pitchFamily="34" charset="0"/>
              </a:rPr>
              <a:t>&lt;copy-</a:t>
            </a:r>
            <a:r>
              <a:rPr lang="en-US" sz="1400" dirty="0" err="1">
                <a:latin typeface="Huawei Sans" panose="020C0503030203020204" pitchFamily="34" charset="0"/>
              </a:rPr>
              <a:t>config</a:t>
            </a:r>
            <a:r>
              <a:rPr lang="en-US" sz="1400" dirty="0">
                <a:latin typeface="Huawei Sans" panose="020C0503030203020204" pitchFamily="34" charset="0"/>
              </a:rPr>
              <a:t>&gt;</a:t>
            </a:r>
            <a:endParaRPr lang="en-US" altLang="zh-CN" sz="1400" dirty="0">
              <a:latin typeface="Huawei Sans" panose="020C0503030203020204" pitchFamily="34" charset="0"/>
            </a:endParaRPr>
          </a:p>
        </p:txBody>
      </p:sp>
      <p:sp>
        <p:nvSpPr>
          <p:cNvPr id="42" name="文本框 41">
            <a:extLst>
              <a:ext uri="{FF2B5EF4-FFF2-40B4-BE49-F238E27FC236}">
                <a16:creationId xmlns:a16="http://schemas.microsoft.com/office/drawing/2014/main" xmlns="" id="{8D662A70-3AE2-4426-86F9-24AA04BBFF37}"/>
              </a:ext>
            </a:extLst>
          </p:cNvPr>
          <p:cNvSpPr txBox="1"/>
          <p:nvPr/>
        </p:nvSpPr>
        <p:spPr>
          <a:xfrm>
            <a:off x="1472662" y="2952980"/>
            <a:ext cx="1320514" cy="41668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8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a:latin typeface="Huawei Sans" panose="020C0503030203020204" pitchFamily="34" charset="0"/>
              </a:rPr>
              <a:t>&lt;validate&gt;</a:t>
            </a:r>
            <a:endParaRPr lang="en-US" altLang="zh-CN" sz="1400" dirty="0">
              <a:latin typeface="Huawei Sans" panose="020C0503030203020204" pitchFamily="34" charset="0"/>
            </a:endParaRPr>
          </a:p>
        </p:txBody>
      </p:sp>
      <p:cxnSp>
        <p:nvCxnSpPr>
          <p:cNvPr id="43" name="直接箭头连接符 42">
            <a:extLst>
              <a:ext uri="{FF2B5EF4-FFF2-40B4-BE49-F238E27FC236}">
                <a16:creationId xmlns:a16="http://schemas.microsoft.com/office/drawing/2014/main" xmlns="" id="{F9CE51B8-65AC-4257-BE24-20CD2DEE4543}"/>
              </a:ext>
            </a:extLst>
          </p:cNvPr>
          <p:cNvCxnSpPr>
            <a:stCxn id="42" idx="2"/>
            <a:endCxn id="15" idx="2"/>
          </p:cNvCxnSpPr>
          <p:nvPr/>
        </p:nvCxnSpPr>
        <p:spPr>
          <a:xfrm>
            <a:off x="2132919" y="3369661"/>
            <a:ext cx="345354" cy="64924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4" name="五边形 24">
            <a:extLst>
              <a:ext uri="{FF2B5EF4-FFF2-40B4-BE49-F238E27FC236}">
                <a16:creationId xmlns:a16="http://schemas.microsoft.com/office/drawing/2014/main" xmlns="" id="{FAB2AF0B-74E0-4A33-8937-1CFB2F1C192D}"/>
              </a:ext>
            </a:extLst>
          </p:cNvPr>
          <p:cNvSpPr/>
          <p:nvPr/>
        </p:nvSpPr>
        <p:spPr bwMode="auto">
          <a:xfrm>
            <a:off x="5811066" y="5791"/>
            <a:ext cx="1522338" cy="25614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Transport layer</a:t>
            </a:r>
            <a:endParaRPr lang="en-US" altLang="zh-CN" sz="1200" kern="0" dirty="0">
              <a:latin typeface="Huawei Sans" panose="020C0503030203020204" pitchFamily="34" charset="0"/>
            </a:endParaRPr>
          </a:p>
        </p:txBody>
      </p:sp>
      <p:sp>
        <p:nvSpPr>
          <p:cNvPr id="45" name="燕尾形 25">
            <a:extLst>
              <a:ext uri="{FF2B5EF4-FFF2-40B4-BE49-F238E27FC236}">
                <a16:creationId xmlns:a16="http://schemas.microsoft.com/office/drawing/2014/main" xmlns="" id="{98AE4A4D-AEE1-41C8-800B-1716DCC2B2F2}"/>
              </a:ext>
            </a:extLst>
          </p:cNvPr>
          <p:cNvSpPr/>
          <p:nvPr/>
        </p:nvSpPr>
        <p:spPr bwMode="auto">
          <a:xfrm>
            <a:off x="7294552" y="5791"/>
            <a:ext cx="1522338" cy="25614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a:latin typeface="Huawei Sans" panose="020C0503030203020204" pitchFamily="34" charset="0"/>
              </a:rPr>
              <a:t>Messages layer</a:t>
            </a:r>
            <a:endParaRPr lang="en-US" altLang="zh-CN" sz="1200" kern="0" dirty="0">
              <a:latin typeface="Huawei Sans" panose="020C0503030203020204" pitchFamily="34" charset="0"/>
            </a:endParaRPr>
          </a:p>
        </p:txBody>
      </p:sp>
      <p:sp>
        <p:nvSpPr>
          <p:cNvPr id="46" name="燕尾形 26">
            <a:extLst>
              <a:ext uri="{FF2B5EF4-FFF2-40B4-BE49-F238E27FC236}">
                <a16:creationId xmlns:a16="http://schemas.microsoft.com/office/drawing/2014/main" xmlns="" id="{5BBC6A3C-B157-4916-A800-A3D86DCF5ED7}"/>
              </a:ext>
            </a:extLst>
          </p:cNvPr>
          <p:cNvSpPr/>
          <p:nvPr/>
        </p:nvSpPr>
        <p:spPr bwMode="auto">
          <a:xfrm>
            <a:off x="8778038" y="5791"/>
            <a:ext cx="1522338" cy="25614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100" b="1" dirty="0">
                <a:solidFill>
                  <a:schemeClr val="bg1"/>
                </a:solidFill>
                <a:latin typeface="Huawei Sans" panose="020C0503030203020204" pitchFamily="34" charset="0"/>
              </a:rPr>
              <a:t>Operations layer</a:t>
            </a:r>
            <a:endParaRPr lang="en-US" altLang="zh-CN" sz="1100" b="1" kern="0" dirty="0">
              <a:solidFill>
                <a:schemeClr val="bg1"/>
              </a:solidFill>
              <a:latin typeface="Huawei Sans" panose="020C0503030203020204" pitchFamily="34" charset="0"/>
            </a:endParaRPr>
          </a:p>
        </p:txBody>
      </p:sp>
      <p:sp>
        <p:nvSpPr>
          <p:cNvPr id="47" name="燕尾形 27">
            <a:extLst>
              <a:ext uri="{FF2B5EF4-FFF2-40B4-BE49-F238E27FC236}">
                <a16:creationId xmlns:a16="http://schemas.microsoft.com/office/drawing/2014/main" xmlns="" id="{A24C758F-853A-49E2-A091-94472D72D5C8}"/>
              </a:ext>
            </a:extLst>
          </p:cNvPr>
          <p:cNvSpPr/>
          <p:nvPr/>
        </p:nvSpPr>
        <p:spPr bwMode="auto">
          <a:xfrm>
            <a:off x="10261523" y="5791"/>
            <a:ext cx="1522338" cy="25614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a:latin typeface="Huawei Sans" panose="020C0503030203020204" pitchFamily="34" charset="0"/>
              </a:rPr>
              <a:t>Content layer</a:t>
            </a:r>
            <a:endParaRPr lang="en-US" altLang="zh-CN" sz="1200" kern="0" dirty="0">
              <a:latin typeface="Huawei Sans" panose="020C0503030203020204" pitchFamily="34" charset="0"/>
            </a:endParaRPr>
          </a:p>
        </p:txBody>
      </p:sp>
    </p:spTree>
    <p:extLst>
      <p:ext uri="{BB962C8B-B14F-4D97-AF65-F5344CB8AC3E}">
        <p14:creationId xmlns:p14="http://schemas.microsoft.com/office/powerpoint/2010/main" val="2516724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ppt_x"/>
                                          </p:val>
                                        </p:tav>
                                        <p:tav tm="100000">
                                          <p:val>
                                            <p:strVal val="#ppt_x"/>
                                          </p:val>
                                        </p:tav>
                                      </p:tavLst>
                                    </p:anim>
                                    <p:anim calcmode="lin" valueType="num">
                                      <p:cBhvr additive="base">
                                        <p:cTn id="32" dur="500" fill="hold"/>
                                        <p:tgtEl>
                                          <p:spTgt spid="3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ppt_x"/>
                                          </p:val>
                                        </p:tav>
                                        <p:tav tm="100000">
                                          <p:val>
                                            <p:strVal val="#ppt_x"/>
                                          </p:val>
                                        </p:tav>
                                      </p:tavLst>
                                    </p:anim>
                                    <p:anim calcmode="lin" valueType="num">
                                      <p:cBhvr additive="base">
                                        <p:cTn id="36" dur="500" fill="hold"/>
                                        <p:tgtEl>
                                          <p:spTgt spid="3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ppt_x"/>
                                          </p:val>
                                        </p:tav>
                                        <p:tav tm="100000">
                                          <p:val>
                                            <p:strVal val="#ppt_x"/>
                                          </p:val>
                                        </p:tav>
                                      </p:tavLst>
                                    </p:anim>
                                    <p:anim calcmode="lin" valueType="num">
                                      <p:cBhvr additive="base">
                                        <p:cTn id="40" dur="500" fill="hold"/>
                                        <p:tgtEl>
                                          <p:spTgt spid="29"/>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ppt_x"/>
                                          </p:val>
                                        </p:tav>
                                        <p:tav tm="100000">
                                          <p:val>
                                            <p:strVal val="#ppt_x"/>
                                          </p:val>
                                        </p:tav>
                                      </p:tavLst>
                                    </p:anim>
                                    <p:anim calcmode="lin" valueType="num">
                                      <p:cBhvr additive="base">
                                        <p:cTn id="44" dur="500" fill="hold"/>
                                        <p:tgtEl>
                                          <p:spTgt spid="3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ppt_x"/>
                                          </p:val>
                                        </p:tav>
                                        <p:tav tm="100000">
                                          <p:val>
                                            <p:strVal val="#ppt_x"/>
                                          </p:val>
                                        </p:tav>
                                      </p:tavLst>
                                    </p:anim>
                                    <p:anim calcmode="lin" valueType="num">
                                      <p:cBhvr additive="base">
                                        <p:cTn id="48" dur="500" fill="hold"/>
                                        <p:tgtEl>
                                          <p:spTgt spid="1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ppt_x"/>
                                          </p:val>
                                        </p:tav>
                                        <p:tav tm="100000">
                                          <p:val>
                                            <p:strVal val="#ppt_x"/>
                                          </p:val>
                                        </p:tav>
                                      </p:tavLst>
                                    </p:anim>
                                    <p:anim calcmode="lin" valueType="num">
                                      <p:cBhvr additive="base">
                                        <p:cTn id="5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ppt_x"/>
                                          </p:val>
                                        </p:tav>
                                        <p:tav tm="100000">
                                          <p:val>
                                            <p:strVal val="#ppt_x"/>
                                          </p:val>
                                        </p:tav>
                                      </p:tavLst>
                                    </p:anim>
                                    <p:anim calcmode="lin" valueType="num">
                                      <p:cBhvr additive="base">
                                        <p:cTn id="62" dur="500" fill="hold"/>
                                        <p:tgtEl>
                                          <p:spTgt spid="22"/>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additive="base">
                                        <p:cTn id="65" dur="500" fill="hold"/>
                                        <p:tgtEl>
                                          <p:spTgt spid="41"/>
                                        </p:tgtEl>
                                        <p:attrNameLst>
                                          <p:attrName>ppt_x</p:attrName>
                                        </p:attrNameLst>
                                      </p:cBhvr>
                                      <p:tavLst>
                                        <p:tav tm="0">
                                          <p:val>
                                            <p:strVal val="#ppt_x"/>
                                          </p:val>
                                        </p:tav>
                                        <p:tav tm="100000">
                                          <p:val>
                                            <p:strVal val="#ppt_x"/>
                                          </p:val>
                                        </p:tav>
                                      </p:tavLst>
                                    </p:anim>
                                    <p:anim calcmode="lin" valueType="num">
                                      <p:cBhvr additive="base">
                                        <p:cTn id="66" dur="500" fill="hold"/>
                                        <p:tgtEl>
                                          <p:spTgt spid="41"/>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500" fill="hold"/>
                                        <p:tgtEl>
                                          <p:spTgt spid="39"/>
                                        </p:tgtEl>
                                        <p:attrNameLst>
                                          <p:attrName>ppt_x</p:attrName>
                                        </p:attrNameLst>
                                      </p:cBhvr>
                                      <p:tavLst>
                                        <p:tav tm="0">
                                          <p:val>
                                            <p:strVal val="#ppt_x"/>
                                          </p:val>
                                        </p:tav>
                                        <p:tav tm="100000">
                                          <p:val>
                                            <p:strVal val="#ppt_x"/>
                                          </p:val>
                                        </p:tav>
                                      </p:tavLst>
                                    </p:anim>
                                    <p:anim calcmode="lin" valueType="num">
                                      <p:cBhvr additive="base">
                                        <p:cTn id="70" dur="500" fill="hold"/>
                                        <p:tgtEl>
                                          <p:spTgt spid="39"/>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additive="base">
                                        <p:cTn id="73" dur="500" fill="hold"/>
                                        <p:tgtEl>
                                          <p:spTgt spid="30"/>
                                        </p:tgtEl>
                                        <p:attrNameLst>
                                          <p:attrName>ppt_x</p:attrName>
                                        </p:attrNameLst>
                                      </p:cBhvr>
                                      <p:tavLst>
                                        <p:tav tm="0">
                                          <p:val>
                                            <p:strVal val="#ppt_x"/>
                                          </p:val>
                                        </p:tav>
                                        <p:tav tm="100000">
                                          <p:val>
                                            <p:strVal val="#ppt_x"/>
                                          </p:val>
                                        </p:tav>
                                      </p:tavLst>
                                    </p:anim>
                                    <p:anim calcmode="lin" valueType="num">
                                      <p:cBhvr additive="base">
                                        <p:cTn id="74" dur="500" fill="hold"/>
                                        <p:tgtEl>
                                          <p:spTgt spid="30"/>
                                        </p:tgtEl>
                                        <p:attrNameLst>
                                          <p:attrName>ppt_y</p:attrName>
                                        </p:attrNameLst>
                                      </p:cBhvr>
                                      <p:tavLst>
                                        <p:tav tm="0">
                                          <p:val>
                                            <p:strVal val="1+#ppt_h/2"/>
                                          </p:val>
                                        </p:tav>
                                        <p:tav tm="100000">
                                          <p:val>
                                            <p:strVal val="#ppt_y"/>
                                          </p:val>
                                        </p:tav>
                                      </p:tavLst>
                                    </p:anim>
                                  </p:childTnLst>
                                </p:cTn>
                              </p:par>
                              <p:par>
                                <p:cTn id="75" presetID="2" presetClass="entr" presetSubtype="4" fill="hold" nodeType="with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ppt_x"/>
                                          </p:val>
                                        </p:tav>
                                        <p:tav tm="100000">
                                          <p:val>
                                            <p:strVal val="#ppt_x"/>
                                          </p:val>
                                        </p:tav>
                                      </p:tavLst>
                                    </p:anim>
                                    <p:anim calcmode="lin" valueType="num">
                                      <p:cBhvr additive="base">
                                        <p:cTn id="78" dur="500" fill="hold"/>
                                        <p:tgtEl>
                                          <p:spTgt spid="31"/>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0"/>
                                        </p:tgtEl>
                                        <p:attrNameLst>
                                          <p:attrName>style.visibility</p:attrName>
                                        </p:attrNameLst>
                                      </p:cBhvr>
                                      <p:to>
                                        <p:strVal val="visible"/>
                                      </p:to>
                                    </p:set>
                                    <p:anim calcmode="lin" valueType="num">
                                      <p:cBhvr additive="base">
                                        <p:cTn id="81" dur="500" fill="hold"/>
                                        <p:tgtEl>
                                          <p:spTgt spid="20"/>
                                        </p:tgtEl>
                                        <p:attrNameLst>
                                          <p:attrName>ppt_x</p:attrName>
                                        </p:attrNameLst>
                                      </p:cBhvr>
                                      <p:tavLst>
                                        <p:tav tm="0">
                                          <p:val>
                                            <p:strVal val="#ppt_x"/>
                                          </p:val>
                                        </p:tav>
                                        <p:tav tm="100000">
                                          <p:val>
                                            <p:strVal val="#ppt_x"/>
                                          </p:val>
                                        </p:tav>
                                      </p:tavLst>
                                    </p:anim>
                                    <p:anim calcmode="lin" valueType="num">
                                      <p:cBhvr additive="base">
                                        <p:cTn id="82" dur="500" fill="hold"/>
                                        <p:tgtEl>
                                          <p:spTgt spid="20"/>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0" fill="hold"/>
                                        <p:tgtEl>
                                          <p:spTgt spid="38"/>
                                        </p:tgtEl>
                                        <p:attrNameLst>
                                          <p:attrName>ppt_x</p:attrName>
                                        </p:attrNameLst>
                                      </p:cBhvr>
                                      <p:tavLst>
                                        <p:tav tm="0">
                                          <p:val>
                                            <p:strVal val="#ppt_x"/>
                                          </p:val>
                                        </p:tav>
                                        <p:tav tm="100000">
                                          <p:val>
                                            <p:strVal val="#ppt_x"/>
                                          </p:val>
                                        </p:tav>
                                      </p:tavLst>
                                    </p:anim>
                                    <p:anim calcmode="lin" valueType="num">
                                      <p:cBhvr additive="base">
                                        <p:cTn id="86" dur="500" fill="hold"/>
                                        <p:tgtEl>
                                          <p:spTgt spid="38"/>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additive="base">
                                        <p:cTn id="89" dur="500" fill="hold"/>
                                        <p:tgtEl>
                                          <p:spTgt spid="24"/>
                                        </p:tgtEl>
                                        <p:attrNameLst>
                                          <p:attrName>ppt_x</p:attrName>
                                        </p:attrNameLst>
                                      </p:cBhvr>
                                      <p:tavLst>
                                        <p:tav tm="0">
                                          <p:val>
                                            <p:strVal val="#ppt_x"/>
                                          </p:val>
                                        </p:tav>
                                        <p:tav tm="100000">
                                          <p:val>
                                            <p:strVal val="#ppt_x"/>
                                          </p:val>
                                        </p:tav>
                                      </p:tavLst>
                                    </p:anim>
                                    <p:anim calcmode="lin" valueType="num">
                                      <p:cBhvr additive="base">
                                        <p:cTn id="90" dur="500" fill="hold"/>
                                        <p:tgtEl>
                                          <p:spTgt spid="24"/>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0"/>
                                  </p:stCondLst>
                                  <p:childTnLst>
                                    <p:set>
                                      <p:cBhvr>
                                        <p:cTn id="92" dur="1" fill="hold">
                                          <p:stCondLst>
                                            <p:cond delay="0"/>
                                          </p:stCondLst>
                                        </p:cTn>
                                        <p:tgtEl>
                                          <p:spTgt spid="23"/>
                                        </p:tgtEl>
                                        <p:attrNameLst>
                                          <p:attrName>style.visibility</p:attrName>
                                        </p:attrNameLst>
                                      </p:cBhvr>
                                      <p:to>
                                        <p:strVal val="visible"/>
                                      </p:to>
                                    </p:set>
                                    <p:anim calcmode="lin" valueType="num">
                                      <p:cBhvr additive="base">
                                        <p:cTn id="93" dur="500" fill="hold"/>
                                        <p:tgtEl>
                                          <p:spTgt spid="23"/>
                                        </p:tgtEl>
                                        <p:attrNameLst>
                                          <p:attrName>ppt_x</p:attrName>
                                        </p:attrNameLst>
                                      </p:cBhvr>
                                      <p:tavLst>
                                        <p:tav tm="0">
                                          <p:val>
                                            <p:strVal val="#ppt_x"/>
                                          </p:val>
                                        </p:tav>
                                        <p:tav tm="100000">
                                          <p:val>
                                            <p:strVal val="#ppt_x"/>
                                          </p:val>
                                        </p:tav>
                                      </p:tavLst>
                                    </p:anim>
                                    <p:anim calcmode="lin" valueType="num">
                                      <p:cBhvr additive="base">
                                        <p:cTn id="94" dur="500" fill="hold"/>
                                        <p:tgtEl>
                                          <p:spTgt spid="23"/>
                                        </p:tgtEl>
                                        <p:attrNameLst>
                                          <p:attrName>ppt_y</p:attrName>
                                        </p:attrNameLst>
                                      </p:cBhvr>
                                      <p:tavLst>
                                        <p:tav tm="0">
                                          <p:val>
                                            <p:strVal val="1+#ppt_h/2"/>
                                          </p:val>
                                        </p:tav>
                                        <p:tav tm="100000">
                                          <p:val>
                                            <p:strVal val="#ppt_y"/>
                                          </p:val>
                                        </p:tav>
                                      </p:tavLst>
                                    </p:anim>
                                  </p:childTnLst>
                                </p:cTn>
                              </p:par>
                              <p:par>
                                <p:cTn id="95" presetID="2" presetClass="entr" presetSubtype="4" fill="hold" nodeType="withEffect">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cBhvr additive="base">
                                        <p:cTn id="97" dur="500" fill="hold"/>
                                        <p:tgtEl>
                                          <p:spTgt spid="37"/>
                                        </p:tgtEl>
                                        <p:attrNameLst>
                                          <p:attrName>ppt_x</p:attrName>
                                        </p:attrNameLst>
                                      </p:cBhvr>
                                      <p:tavLst>
                                        <p:tav tm="0">
                                          <p:val>
                                            <p:strVal val="#ppt_x"/>
                                          </p:val>
                                        </p:tav>
                                        <p:tav tm="100000">
                                          <p:val>
                                            <p:strVal val="#ppt_x"/>
                                          </p:val>
                                        </p:tav>
                                      </p:tavLst>
                                    </p:anim>
                                    <p:anim calcmode="lin" valueType="num">
                                      <p:cBhvr additive="base">
                                        <p:cTn id="98" dur="500" fill="hold"/>
                                        <p:tgtEl>
                                          <p:spTgt spid="37"/>
                                        </p:tgtEl>
                                        <p:attrNameLst>
                                          <p:attrName>ppt_y</p:attrName>
                                        </p:attrNameLst>
                                      </p:cBhvr>
                                      <p:tavLst>
                                        <p:tav tm="0">
                                          <p:val>
                                            <p:strVal val="1+#ppt_h/2"/>
                                          </p:val>
                                        </p:tav>
                                        <p:tav tm="100000">
                                          <p:val>
                                            <p:strVal val="#ppt_y"/>
                                          </p:val>
                                        </p:tav>
                                      </p:tavLst>
                                    </p:anim>
                                  </p:childTnLst>
                                </p:cTn>
                              </p:par>
                              <p:par>
                                <p:cTn id="99" presetID="2" presetClass="entr" presetSubtype="4" fill="hold" nodeType="withEffect">
                                  <p:stCondLst>
                                    <p:cond delay="0"/>
                                  </p:stCondLst>
                                  <p:childTnLst>
                                    <p:set>
                                      <p:cBhvr>
                                        <p:cTn id="100" dur="1" fill="hold">
                                          <p:stCondLst>
                                            <p:cond delay="0"/>
                                          </p:stCondLst>
                                        </p:cTn>
                                        <p:tgtEl>
                                          <p:spTgt spid="40"/>
                                        </p:tgtEl>
                                        <p:attrNameLst>
                                          <p:attrName>style.visibility</p:attrName>
                                        </p:attrNameLst>
                                      </p:cBhvr>
                                      <p:to>
                                        <p:strVal val="visible"/>
                                      </p:to>
                                    </p:set>
                                    <p:anim calcmode="lin" valueType="num">
                                      <p:cBhvr additive="base">
                                        <p:cTn id="101" dur="500" fill="hold"/>
                                        <p:tgtEl>
                                          <p:spTgt spid="40"/>
                                        </p:tgtEl>
                                        <p:attrNameLst>
                                          <p:attrName>ppt_x</p:attrName>
                                        </p:attrNameLst>
                                      </p:cBhvr>
                                      <p:tavLst>
                                        <p:tav tm="0">
                                          <p:val>
                                            <p:strVal val="#ppt_x"/>
                                          </p:val>
                                        </p:tav>
                                        <p:tav tm="100000">
                                          <p:val>
                                            <p:strVal val="#ppt_x"/>
                                          </p:val>
                                        </p:tav>
                                      </p:tavLst>
                                    </p:anim>
                                    <p:anim calcmode="lin" valueType="num">
                                      <p:cBhvr additive="base">
                                        <p:cTn id="10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9" grpId="0" animBg="1"/>
      <p:bldP spid="30" grpId="0" animBg="1"/>
      <p:bldP spid="34" grpId="0" animBg="1"/>
      <p:bldP spid="38" grpId="0" animBg="1"/>
      <p:bldP spid="41" grpId="0" animBg="1"/>
      <p:bldP spid="4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2913" y="1230916"/>
            <a:ext cx="7553913" cy="5150834"/>
          </a:xfrm>
          <a:prstGeom prst="rect">
            <a:avLst/>
          </a:prstGeom>
          <a:solidFill>
            <a:srgbClr val="F4FBFE"/>
          </a:solidFill>
          <a:ln>
            <a:solidFill>
              <a:srgbClr val="99DFF9"/>
            </a:solidFill>
          </a:ln>
        </p:spPr>
        <p:txBody>
          <a:bodyPr wrap="square">
            <a:noAutofit/>
          </a:bodyPr>
          <a:lstStyle/>
          <a:p>
            <a:pPr fontAlgn="ctr">
              <a:lnSpc>
                <a:spcPct val="125000"/>
              </a:lnSpc>
            </a:pPr>
            <a:r>
              <a:rPr lang="en-US" sz="1200" dirty="0">
                <a:latin typeface="Huawei Sans" panose="020C0503030203020204" pitchFamily="34" charset="0"/>
              </a:rPr>
              <a:t>&lt;?xml version="1.0" encoding="</a:t>
            </a:r>
            <a:r>
              <a:rPr lang="en-US" sz="1200" dirty="0" err="1">
                <a:latin typeface="Huawei Sans" panose="020C0503030203020204" pitchFamily="34" charset="0"/>
              </a:rPr>
              <a:t>UTF</a:t>
            </a:r>
            <a:r>
              <a:rPr lang="en-US" sz="1200" dirty="0">
                <a:latin typeface="Huawei Sans" panose="020C0503030203020204" pitchFamily="34" charset="0"/>
              </a:rPr>
              <a:t>-8"?&gt;</a:t>
            </a:r>
          </a:p>
          <a:p>
            <a:pPr fontAlgn="ctr">
              <a:lnSpc>
                <a:spcPct val="125000"/>
              </a:lnSpc>
            </a:pPr>
            <a:r>
              <a:rPr lang="en-US" sz="1200" dirty="0">
                <a:latin typeface="Huawei Sans" panose="020C0503030203020204" pitchFamily="34" charset="0"/>
              </a:rPr>
              <a:t>&lt;</a:t>
            </a:r>
            <a:r>
              <a:rPr lang="en-US" sz="1200" dirty="0" err="1">
                <a:latin typeface="Huawei Sans" panose="020C0503030203020204" pitchFamily="34" charset="0"/>
              </a:rPr>
              <a:t>rpc</a:t>
            </a:r>
            <a:r>
              <a:rPr lang="en-US" sz="1200" dirty="0">
                <a:latin typeface="Huawei Sans" panose="020C0503030203020204" pitchFamily="34" charset="0"/>
              </a:rPr>
              <a:t> </a:t>
            </a:r>
            <a:r>
              <a:rPr lang="en-US" sz="1200" dirty="0" err="1">
                <a:latin typeface="Huawei Sans" panose="020C0503030203020204" pitchFamily="34" charset="0"/>
              </a:rPr>
              <a:t>xmlns</a:t>
            </a:r>
            <a:r>
              <a:rPr lang="en-US" sz="1200" dirty="0">
                <a:latin typeface="Huawei Sans" panose="020C0503030203020204" pitchFamily="34" charset="0"/>
              </a:rPr>
              <a:t>="</a:t>
            </a:r>
            <a:r>
              <a:rPr lang="en-US" sz="1200" dirty="0" err="1">
                <a:latin typeface="Huawei Sans" panose="020C0503030203020204" pitchFamily="34" charset="0"/>
              </a:rPr>
              <a:t>urn:ietf:params:xml:ns:netconf:base:1.0</a:t>
            </a:r>
            <a:r>
              <a:rPr lang="en-US" sz="1200" dirty="0">
                <a:latin typeface="Huawei Sans" panose="020C0503030203020204" pitchFamily="34" charset="0"/>
              </a:rPr>
              <a:t>" message-id="801"&gt;</a:t>
            </a:r>
          </a:p>
          <a:p>
            <a:pPr fontAlgn="ctr">
              <a:lnSpc>
                <a:spcPct val="125000"/>
              </a:lnSpc>
            </a:pPr>
            <a:r>
              <a:rPr lang="en-US" sz="1200" dirty="0">
                <a:solidFill>
                  <a:srgbClr val="EC7061"/>
                </a:solidFill>
                <a:latin typeface="Huawei Sans" panose="020C0503030203020204" pitchFamily="34" charset="0"/>
              </a:rPr>
              <a:t>  &lt;</a:t>
            </a:r>
            <a:r>
              <a:rPr lang="en-US" sz="1200" b="1" dirty="0">
                <a:solidFill>
                  <a:srgbClr val="EC7061"/>
                </a:solidFill>
                <a:latin typeface="Huawei Sans" panose="020C0503030203020204" pitchFamily="34" charset="0"/>
              </a:rPr>
              <a:t>edit-</a:t>
            </a:r>
            <a:r>
              <a:rPr lang="en-US" sz="1200" b="1" dirty="0" err="1">
                <a:solidFill>
                  <a:srgbClr val="EC7061"/>
                </a:solidFill>
                <a:latin typeface="Huawei Sans" panose="020C0503030203020204" pitchFamily="34" charset="0"/>
              </a:rPr>
              <a:t>config</a:t>
            </a:r>
            <a:r>
              <a:rPr lang="en-US" sz="1200" dirty="0">
                <a:solidFill>
                  <a:srgbClr val="EC7061"/>
                </a:solidFill>
                <a:latin typeface="Huawei Sans" panose="020C0503030203020204" pitchFamily="34" charset="0"/>
              </a:rPr>
              <a:t>&gt;</a:t>
            </a:r>
          </a:p>
          <a:p>
            <a:pPr fontAlgn="ctr">
              <a:lnSpc>
                <a:spcPct val="125000"/>
              </a:lnSpc>
            </a:pPr>
            <a:r>
              <a:rPr lang="en-US" sz="1200" dirty="0">
                <a:latin typeface="Huawei Sans" panose="020C0503030203020204" pitchFamily="34" charset="0"/>
              </a:rPr>
              <a:t>    &lt;target&gt;</a:t>
            </a:r>
          </a:p>
          <a:p>
            <a:pPr fontAlgn="ctr">
              <a:lnSpc>
                <a:spcPct val="125000"/>
              </a:lnSpc>
            </a:pPr>
            <a:r>
              <a:rPr lang="en-US" sz="1200" dirty="0">
                <a:solidFill>
                  <a:srgbClr val="EC7061"/>
                </a:solidFill>
                <a:latin typeface="Huawei Sans" panose="020C0503030203020204" pitchFamily="34" charset="0"/>
              </a:rPr>
              <a:t>      &lt;</a:t>
            </a:r>
            <a:r>
              <a:rPr lang="en-US" sz="1200" b="1" dirty="0">
                <a:solidFill>
                  <a:srgbClr val="EC7061"/>
                </a:solidFill>
                <a:latin typeface="Huawei Sans" panose="020C0503030203020204" pitchFamily="34" charset="0"/>
              </a:rPr>
              <a:t>running</a:t>
            </a:r>
            <a:r>
              <a:rPr lang="en-US" sz="1200" dirty="0">
                <a:solidFill>
                  <a:srgbClr val="EC7061"/>
                </a:solidFill>
                <a:latin typeface="Huawei Sans" panose="020C0503030203020204" pitchFamily="34" charset="0"/>
              </a:rPr>
              <a:t>/&gt;</a:t>
            </a:r>
          </a:p>
          <a:p>
            <a:pPr fontAlgn="ctr">
              <a:lnSpc>
                <a:spcPct val="125000"/>
              </a:lnSpc>
            </a:pPr>
            <a:r>
              <a:rPr lang="en-US" sz="1200" dirty="0">
                <a:latin typeface="Huawei Sans" panose="020C0503030203020204" pitchFamily="34" charset="0"/>
              </a:rPr>
              <a:t>    &lt;/target&gt;</a:t>
            </a:r>
          </a:p>
          <a:p>
            <a:pPr fontAlgn="ctr">
              <a:lnSpc>
                <a:spcPct val="125000"/>
              </a:lnSpc>
            </a:pPr>
            <a:r>
              <a:rPr lang="en-US" sz="1200" dirty="0">
                <a:latin typeface="Huawei Sans" panose="020C0503030203020204" pitchFamily="34" charset="0"/>
              </a:rPr>
              <a:t>    &lt;default-operation&gt;</a:t>
            </a:r>
            <a:r>
              <a:rPr lang="en-US" sz="1200" b="1" dirty="0">
                <a:solidFill>
                  <a:srgbClr val="EC7061"/>
                </a:solidFill>
                <a:latin typeface="Huawei Sans" panose="020C0503030203020204" pitchFamily="34" charset="0"/>
              </a:rPr>
              <a:t>merge</a:t>
            </a:r>
            <a:r>
              <a:rPr lang="en-US" sz="1200" dirty="0">
                <a:latin typeface="Huawei Sans" panose="020C0503030203020204" pitchFamily="34" charset="0"/>
              </a:rPr>
              <a:t>&lt;/default-operation&gt;</a:t>
            </a:r>
          </a:p>
          <a:p>
            <a:pPr fontAlgn="ctr">
              <a:lnSpc>
                <a:spcPct val="125000"/>
              </a:lnSpc>
            </a:pPr>
            <a:r>
              <a:rPr lang="en-US" sz="1200" dirty="0">
                <a:latin typeface="Huawei Sans" panose="020C0503030203020204" pitchFamily="34" charset="0"/>
              </a:rPr>
              <a:t>    &lt;error-option&gt;rollback-on-error&lt;/error-option&gt;</a:t>
            </a:r>
          </a:p>
          <a:p>
            <a:pPr fontAlgn="ctr">
              <a:lnSpc>
                <a:spcPct val="125000"/>
              </a:lnSpc>
            </a:pPr>
            <a:r>
              <a:rPr lang="en-US" sz="1200" dirty="0">
                <a:solidFill>
                  <a:schemeClr val="accent1">
                    <a:lumMod val="50000"/>
                  </a:schemeClr>
                </a:solidFill>
                <a:latin typeface="Huawei Sans" panose="020C0503030203020204" pitchFamily="34" charset="0"/>
              </a:rPr>
              <a:t>    </a:t>
            </a:r>
            <a:r>
              <a:rPr lang="en-US" sz="1200" dirty="0">
                <a:latin typeface="Huawei Sans" panose="020C0503030203020204" pitchFamily="34" charset="0"/>
              </a:rPr>
              <a:t>&lt;</a:t>
            </a:r>
            <a:r>
              <a:rPr lang="en-US" sz="1200" dirty="0" err="1">
                <a:latin typeface="Huawei Sans" panose="020C0503030203020204" pitchFamily="34" charset="0"/>
              </a:rPr>
              <a:t>config</a:t>
            </a:r>
            <a:r>
              <a:rPr lang="en-US" sz="1200" dirty="0">
                <a:latin typeface="Huawei Sans" panose="020C0503030203020204" pitchFamily="34" charset="0"/>
              </a:rPr>
              <a:t> </a:t>
            </a:r>
            <a:r>
              <a:rPr lang="en-US" sz="1200" dirty="0" err="1">
                <a:latin typeface="Huawei Sans" panose="020C0503030203020204" pitchFamily="34" charset="0"/>
              </a:rPr>
              <a:t>xmlns:xc</a:t>
            </a:r>
            <a:r>
              <a:rPr lang="en-US" sz="1200" dirty="0">
                <a:latin typeface="Huawei Sans" panose="020C0503030203020204" pitchFamily="34" charset="0"/>
              </a:rPr>
              <a:t>="</a:t>
            </a:r>
            <a:r>
              <a:rPr lang="en-US" sz="1200" dirty="0" err="1">
                <a:latin typeface="Huawei Sans" panose="020C0503030203020204" pitchFamily="34" charset="0"/>
              </a:rPr>
              <a:t>urn:ietf:params:xml:ns:netconf:base:1.0</a:t>
            </a:r>
            <a:r>
              <a:rPr lang="en-US" sz="1200" dirty="0">
                <a:latin typeface="Huawei Sans" panose="020C0503030203020204" pitchFamily="34" charset="0"/>
              </a:rPr>
              <a:t>"&gt;</a:t>
            </a:r>
          </a:p>
          <a:p>
            <a:pPr fontAlgn="ctr">
              <a:lnSpc>
                <a:spcPct val="125000"/>
              </a:lnSpc>
            </a:pPr>
            <a:r>
              <a:rPr lang="en-US" sz="1200" dirty="0">
                <a:latin typeface="Huawei Sans" panose="020C0503030203020204" pitchFamily="34" charset="0"/>
              </a:rPr>
              <a:t>      &lt;</a:t>
            </a:r>
            <a:r>
              <a:rPr lang="en-US" sz="1200" dirty="0" err="1">
                <a:latin typeface="Huawei Sans" panose="020C0503030203020204" pitchFamily="34" charset="0"/>
              </a:rPr>
              <a:t>vlan</a:t>
            </a:r>
            <a:r>
              <a:rPr lang="en-US" sz="1200" dirty="0">
                <a:latin typeface="Huawei Sans" panose="020C0503030203020204" pitchFamily="34" charset="0"/>
              </a:rPr>
              <a:t> </a:t>
            </a:r>
            <a:r>
              <a:rPr lang="en-US" sz="1200" dirty="0" err="1">
                <a:latin typeface="Huawei Sans" panose="020C0503030203020204" pitchFamily="34" charset="0"/>
              </a:rPr>
              <a:t>xmlns</a:t>
            </a:r>
            <a:r>
              <a:rPr lang="en-US" sz="1200" dirty="0">
                <a:latin typeface="Huawei Sans" panose="020C0503030203020204" pitchFamily="34" charset="0"/>
              </a:rPr>
              <a:t>="http://</a:t>
            </a:r>
            <a:r>
              <a:rPr lang="en-US" sz="1200" dirty="0" err="1">
                <a:latin typeface="Huawei Sans" panose="020C0503030203020204" pitchFamily="34" charset="0"/>
              </a:rPr>
              <a:t>www.huawei.com</a:t>
            </a:r>
            <a:r>
              <a:rPr lang="en-US" sz="1200" dirty="0">
                <a:latin typeface="Huawei Sans" panose="020C0503030203020204" pitchFamily="34" charset="0"/>
              </a:rPr>
              <a:t>/</a:t>
            </a:r>
            <a:r>
              <a:rPr lang="en-US" sz="1200" dirty="0" err="1">
                <a:latin typeface="Huawei Sans" panose="020C0503030203020204" pitchFamily="34" charset="0"/>
              </a:rPr>
              <a:t>netconf</a:t>
            </a:r>
            <a:r>
              <a:rPr lang="en-US" sz="1200" dirty="0">
                <a:latin typeface="Huawei Sans" panose="020C0503030203020204" pitchFamily="34" charset="0"/>
              </a:rPr>
              <a:t>/</a:t>
            </a:r>
            <a:r>
              <a:rPr lang="en-US" sz="1200" dirty="0" err="1">
                <a:latin typeface="Huawei Sans" panose="020C0503030203020204" pitchFamily="34" charset="0"/>
              </a:rPr>
              <a:t>vrp</a:t>
            </a:r>
            <a:r>
              <a:rPr lang="en-US" sz="1200" dirty="0">
                <a:latin typeface="Huawei Sans" panose="020C0503030203020204" pitchFamily="34" charset="0"/>
              </a:rPr>
              <a:t>/</a:t>
            </a:r>
            <a:r>
              <a:rPr lang="en-US" sz="1200" dirty="0" err="1">
                <a:latin typeface="Huawei Sans" panose="020C0503030203020204" pitchFamily="34" charset="0"/>
              </a:rPr>
              <a:t>huawei-vlan</a:t>
            </a:r>
            <a:r>
              <a:rPr lang="en-US" sz="1200" dirty="0">
                <a:latin typeface="Huawei Sans" panose="020C0503030203020204" pitchFamily="34" charset="0"/>
              </a:rPr>
              <a:t>"&gt;</a:t>
            </a:r>
          </a:p>
          <a:p>
            <a:pPr fontAlgn="ctr">
              <a:lnSpc>
                <a:spcPct val="125000"/>
              </a:lnSpc>
            </a:pPr>
            <a:r>
              <a:rPr lang="en-US" sz="1200" dirty="0">
                <a:latin typeface="Huawei Sans" panose="020C0503030203020204" pitchFamily="34" charset="0"/>
              </a:rPr>
              <a:t>        &lt;</a:t>
            </a:r>
            <a:r>
              <a:rPr lang="en-US" sz="1200" dirty="0" err="1">
                <a:latin typeface="Huawei Sans" panose="020C0503030203020204" pitchFamily="34" charset="0"/>
              </a:rPr>
              <a:t>vlans</a:t>
            </a:r>
            <a:r>
              <a:rPr lang="en-US" sz="1200" dirty="0">
                <a:latin typeface="Huawei Sans" panose="020C0503030203020204" pitchFamily="34" charset="0"/>
              </a:rPr>
              <a:t>&gt;</a:t>
            </a:r>
          </a:p>
          <a:p>
            <a:pPr fontAlgn="ctr">
              <a:lnSpc>
                <a:spcPct val="125000"/>
              </a:lnSpc>
            </a:pPr>
            <a:r>
              <a:rPr lang="en-US" sz="1200" dirty="0">
                <a:latin typeface="Huawei Sans" panose="020C0503030203020204" pitchFamily="34" charset="0"/>
              </a:rPr>
              <a:t>          &lt;</a:t>
            </a:r>
            <a:r>
              <a:rPr lang="en-US" sz="1200" dirty="0" err="1">
                <a:latin typeface="Huawei Sans" panose="020C0503030203020204" pitchFamily="34" charset="0"/>
              </a:rPr>
              <a:t>vlan</a:t>
            </a:r>
            <a:r>
              <a:rPr lang="en-US" sz="1200" dirty="0">
                <a:latin typeface="Huawei Sans" panose="020C0503030203020204" pitchFamily="34" charset="0"/>
              </a:rPr>
              <a:t>&gt;</a:t>
            </a:r>
          </a:p>
          <a:p>
            <a:pPr fontAlgn="ctr">
              <a:lnSpc>
                <a:spcPct val="125000"/>
              </a:lnSpc>
            </a:pPr>
            <a:r>
              <a:rPr lang="en-US" sz="1200" dirty="0">
                <a:latin typeface="Huawei Sans" panose="020C0503030203020204" pitchFamily="34" charset="0"/>
              </a:rPr>
              <a:t>            &lt;</a:t>
            </a:r>
            <a:r>
              <a:rPr lang="en-US" sz="1200" dirty="0" err="1">
                <a:latin typeface="Huawei Sans" panose="020C0503030203020204" pitchFamily="34" charset="0"/>
              </a:rPr>
              <a:t>vlanId</a:t>
            </a:r>
            <a:r>
              <a:rPr lang="en-US" sz="1200" dirty="0">
                <a:latin typeface="Huawei Sans" panose="020C0503030203020204" pitchFamily="34" charset="0"/>
              </a:rPr>
              <a:t>&gt;10&lt;/</a:t>
            </a:r>
            <a:r>
              <a:rPr lang="en-US" sz="1200" dirty="0" err="1">
                <a:latin typeface="Huawei Sans" panose="020C0503030203020204" pitchFamily="34" charset="0"/>
              </a:rPr>
              <a:t>vlanId</a:t>
            </a:r>
            <a:r>
              <a:rPr lang="en-US" sz="1200" dirty="0">
                <a:latin typeface="Huawei Sans" panose="020C0503030203020204" pitchFamily="34" charset="0"/>
              </a:rPr>
              <a:t>&gt;</a:t>
            </a:r>
          </a:p>
          <a:p>
            <a:pPr fontAlgn="ctr">
              <a:lnSpc>
                <a:spcPct val="125000"/>
              </a:lnSpc>
            </a:pPr>
            <a:r>
              <a:rPr lang="en-US" sz="1200" dirty="0">
                <a:latin typeface="Huawei Sans" panose="020C0503030203020204" pitchFamily="34" charset="0"/>
              </a:rPr>
              <a:t>            &lt;</a:t>
            </a:r>
            <a:r>
              <a:rPr lang="en-US" sz="1200" dirty="0" err="1">
                <a:latin typeface="Huawei Sans" panose="020C0503030203020204" pitchFamily="34" charset="0"/>
              </a:rPr>
              <a:t>protocolVlans</a:t>
            </a:r>
            <a:r>
              <a:rPr lang="en-US" sz="1200" dirty="0">
                <a:latin typeface="Huawei Sans" panose="020C0503030203020204" pitchFamily="34" charset="0"/>
              </a:rPr>
              <a:t>&gt;</a:t>
            </a:r>
          </a:p>
          <a:p>
            <a:pPr fontAlgn="ctr">
              <a:lnSpc>
                <a:spcPct val="125000"/>
              </a:lnSpc>
            </a:pPr>
            <a:r>
              <a:rPr lang="en-US" sz="1200" dirty="0">
                <a:latin typeface="Huawei Sans" panose="020C0503030203020204" pitchFamily="34" charset="0"/>
              </a:rPr>
              <a:t>              &lt;</a:t>
            </a:r>
            <a:r>
              <a:rPr lang="en-US" sz="1200" dirty="0" err="1">
                <a:latin typeface="Huawei Sans" panose="020C0503030203020204" pitchFamily="34" charset="0"/>
              </a:rPr>
              <a:t>protocolVlan</a:t>
            </a:r>
            <a:r>
              <a:rPr lang="en-US" sz="1200" dirty="0">
                <a:latin typeface="Huawei Sans" panose="020C0503030203020204" pitchFamily="34" charset="0"/>
              </a:rPr>
              <a:t> </a:t>
            </a:r>
            <a:r>
              <a:rPr lang="en-US" sz="1200" dirty="0" err="1">
                <a:latin typeface="Huawei Sans" panose="020C0503030203020204" pitchFamily="34" charset="0"/>
              </a:rPr>
              <a:t>xc:operation</a:t>
            </a:r>
            <a:r>
              <a:rPr lang="en-US" sz="1200" dirty="0">
                <a:latin typeface="Huawei Sans" panose="020C0503030203020204" pitchFamily="34" charset="0"/>
              </a:rPr>
              <a:t>="merge"&gt;</a:t>
            </a:r>
          </a:p>
          <a:p>
            <a:pPr fontAlgn="ctr">
              <a:lnSpc>
                <a:spcPct val="125000"/>
              </a:lnSpc>
            </a:pPr>
            <a:r>
              <a:rPr lang="en-US" sz="1200" dirty="0">
                <a:latin typeface="Huawei Sans" panose="020C0503030203020204" pitchFamily="34" charset="0"/>
              </a:rPr>
              <a:t>                &lt;</a:t>
            </a:r>
            <a:r>
              <a:rPr lang="en-US" sz="1200" dirty="0" err="1">
                <a:latin typeface="Huawei Sans" panose="020C0503030203020204" pitchFamily="34" charset="0"/>
              </a:rPr>
              <a:t>protocolIndex</a:t>
            </a:r>
            <a:r>
              <a:rPr lang="en-US" sz="1200" dirty="0">
                <a:latin typeface="Huawei Sans" panose="020C0503030203020204" pitchFamily="34" charset="0"/>
              </a:rPr>
              <a:t>&gt;0&lt;/</a:t>
            </a:r>
            <a:r>
              <a:rPr lang="en-US" sz="1200" dirty="0" err="1">
                <a:latin typeface="Huawei Sans" panose="020C0503030203020204" pitchFamily="34" charset="0"/>
              </a:rPr>
              <a:t>protocolIndex</a:t>
            </a:r>
            <a:r>
              <a:rPr lang="en-US" sz="1200" dirty="0">
                <a:latin typeface="Huawei Sans" panose="020C0503030203020204" pitchFamily="34" charset="0"/>
              </a:rPr>
              <a:t>&gt;</a:t>
            </a:r>
          </a:p>
          <a:p>
            <a:pPr fontAlgn="ctr">
              <a:lnSpc>
                <a:spcPct val="125000"/>
              </a:lnSpc>
            </a:pPr>
            <a:r>
              <a:rPr lang="en-US" sz="1200" dirty="0">
                <a:latin typeface="Huawei Sans" panose="020C0503030203020204" pitchFamily="34" charset="0"/>
              </a:rPr>
              <a:t>              &lt;/</a:t>
            </a:r>
            <a:r>
              <a:rPr lang="en-US" sz="1200" dirty="0" err="1">
                <a:latin typeface="Huawei Sans" panose="020C0503030203020204" pitchFamily="34" charset="0"/>
              </a:rPr>
              <a:t>protocolVlan</a:t>
            </a:r>
            <a:r>
              <a:rPr lang="en-US" sz="1200" dirty="0">
                <a:latin typeface="Huawei Sans" panose="020C0503030203020204" pitchFamily="34" charset="0"/>
              </a:rPr>
              <a:t>&gt;</a:t>
            </a:r>
          </a:p>
          <a:p>
            <a:pPr fontAlgn="ctr">
              <a:lnSpc>
                <a:spcPct val="125000"/>
              </a:lnSpc>
            </a:pPr>
            <a:r>
              <a:rPr lang="en-US" sz="1200" dirty="0">
                <a:latin typeface="Huawei Sans" panose="020C0503030203020204" pitchFamily="34" charset="0"/>
              </a:rPr>
              <a:t>            &lt;/</a:t>
            </a:r>
            <a:r>
              <a:rPr lang="en-US" sz="1200" dirty="0" err="1">
                <a:latin typeface="Huawei Sans" panose="020C0503030203020204" pitchFamily="34" charset="0"/>
              </a:rPr>
              <a:t>protocolVlans</a:t>
            </a:r>
            <a:r>
              <a:rPr lang="en-US" sz="1200" dirty="0">
                <a:latin typeface="Huawei Sans" panose="020C0503030203020204" pitchFamily="34" charset="0"/>
              </a:rPr>
              <a:t>&gt;</a:t>
            </a:r>
          </a:p>
          <a:p>
            <a:pPr fontAlgn="ctr">
              <a:lnSpc>
                <a:spcPct val="125000"/>
              </a:lnSpc>
            </a:pPr>
            <a:r>
              <a:rPr lang="en-US" sz="1200" dirty="0">
                <a:latin typeface="Huawei Sans" panose="020C0503030203020204" pitchFamily="34" charset="0"/>
              </a:rPr>
              <a:t>          &lt;/</a:t>
            </a:r>
            <a:r>
              <a:rPr lang="en-US" sz="1200" dirty="0" err="1">
                <a:latin typeface="Huawei Sans" panose="020C0503030203020204" pitchFamily="34" charset="0"/>
              </a:rPr>
              <a:t>vlan</a:t>
            </a:r>
            <a:r>
              <a:rPr lang="en-US" sz="1200" dirty="0">
                <a:latin typeface="Huawei Sans" panose="020C0503030203020204" pitchFamily="34" charset="0"/>
              </a:rPr>
              <a:t>&gt;</a:t>
            </a:r>
          </a:p>
          <a:p>
            <a:pPr fontAlgn="ctr">
              <a:lnSpc>
                <a:spcPct val="125000"/>
              </a:lnSpc>
            </a:pPr>
            <a:r>
              <a:rPr lang="en-US" sz="1200" dirty="0">
                <a:latin typeface="Huawei Sans" panose="020C0503030203020204" pitchFamily="34" charset="0"/>
              </a:rPr>
              <a:t>        &lt;/</a:t>
            </a:r>
            <a:r>
              <a:rPr lang="en-US" sz="1200" dirty="0" err="1">
                <a:latin typeface="Huawei Sans" panose="020C0503030203020204" pitchFamily="34" charset="0"/>
              </a:rPr>
              <a:t>vlans</a:t>
            </a:r>
            <a:r>
              <a:rPr lang="en-US" sz="1200" dirty="0">
                <a:latin typeface="Huawei Sans" panose="020C0503030203020204" pitchFamily="34" charset="0"/>
              </a:rPr>
              <a:t>&gt;</a:t>
            </a:r>
          </a:p>
          <a:p>
            <a:pPr fontAlgn="ctr">
              <a:lnSpc>
                <a:spcPct val="125000"/>
              </a:lnSpc>
            </a:pPr>
            <a:r>
              <a:rPr lang="en-US" sz="1200" dirty="0">
                <a:latin typeface="Huawei Sans" panose="020C0503030203020204" pitchFamily="34" charset="0"/>
              </a:rPr>
              <a:t>      ...</a:t>
            </a:r>
          </a:p>
          <a:p>
            <a:pPr fontAlgn="ctr">
              <a:lnSpc>
                <a:spcPct val="125000"/>
              </a:lnSpc>
            </a:pPr>
            <a:r>
              <a:rPr lang="en-US" sz="1200" dirty="0">
                <a:latin typeface="Huawei Sans" panose="020C0503030203020204" pitchFamily="34" charset="0"/>
              </a:rPr>
              <a:t>&lt;/</a:t>
            </a:r>
            <a:r>
              <a:rPr lang="en-US" sz="1200" dirty="0" err="1">
                <a:latin typeface="Huawei Sans" panose="020C0503030203020204" pitchFamily="34" charset="0"/>
              </a:rPr>
              <a:t>rpc</a:t>
            </a:r>
            <a:r>
              <a:rPr lang="en-US" sz="1200" dirty="0">
                <a:latin typeface="Huawei Sans" panose="020C0503030203020204" pitchFamily="34" charset="0"/>
              </a:rPr>
              <a:t>&gt;</a:t>
            </a:r>
            <a:endParaRPr lang="en-US" altLang="zh-CN" sz="1200" kern="0" dirty="0">
              <a:latin typeface="Huawei Sans" panose="020C0503030203020204" pitchFamily="34" charset="0"/>
            </a:endParaRPr>
          </a:p>
        </p:txBody>
      </p:sp>
      <p:sp>
        <p:nvSpPr>
          <p:cNvPr id="15" name="标题 14">
            <a:extLst>
              <a:ext uri="{FF2B5EF4-FFF2-40B4-BE49-F238E27FC236}">
                <a16:creationId xmlns:a16="http://schemas.microsoft.com/office/drawing/2014/main" xmlns="" id="{C48D6DED-1106-41EE-9290-FAD34900D9C8}"/>
              </a:ext>
            </a:extLst>
          </p:cNvPr>
          <p:cNvSpPr>
            <a:spLocks noGrp="1"/>
          </p:cNvSpPr>
          <p:nvPr>
            <p:ph type="title"/>
          </p:nvPr>
        </p:nvSpPr>
        <p:spPr/>
        <p:txBody>
          <a:bodyPr/>
          <a:lstStyle/>
          <a:p>
            <a:r>
              <a:rPr lang="en-US"/>
              <a:t>Example: Delivering VLAN Configurations</a:t>
            </a:r>
            <a:endParaRPr lang="en-US" dirty="0"/>
          </a:p>
        </p:txBody>
      </p:sp>
      <p:sp>
        <p:nvSpPr>
          <p:cNvPr id="12" name="圆角矩形 11"/>
          <p:cNvSpPr/>
          <p:nvPr/>
        </p:nvSpPr>
        <p:spPr>
          <a:xfrm>
            <a:off x="4371285" y="4590798"/>
            <a:ext cx="3589801" cy="459665"/>
          </a:xfrm>
          <a:prstGeom prst="roundRect">
            <a:avLst>
              <a:gd name="adj" fmla="val 15000"/>
            </a:avLst>
          </a:prstGeom>
          <a:solidFill>
            <a:srgbClr val="00B0F0"/>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ctr"/>
            <a:r>
              <a:rPr lang="en-US" sz="1400" dirty="0">
                <a:solidFill>
                  <a:schemeClr val="bg1"/>
                </a:solidFill>
                <a:latin typeface="Huawei Sans" panose="020C0503030203020204" pitchFamily="34" charset="0"/>
              </a:rPr>
              <a:t>RPC request: Create a common </a:t>
            </a:r>
            <a:r>
              <a:rPr lang="en-US" sz="1400" dirty="0" err="1">
                <a:solidFill>
                  <a:schemeClr val="bg1"/>
                </a:solidFill>
                <a:latin typeface="Huawei Sans" panose="020C0503030203020204" pitchFamily="34" charset="0"/>
              </a:rPr>
              <a:t>VLAN</a:t>
            </a:r>
            <a:r>
              <a:rPr lang="en-US" sz="1400" dirty="0">
                <a:solidFill>
                  <a:schemeClr val="bg1"/>
                </a:solidFill>
                <a:latin typeface="Huawei Sans" panose="020C0503030203020204" pitchFamily="34" charset="0"/>
              </a:rPr>
              <a:t> with the </a:t>
            </a:r>
            <a:r>
              <a:rPr lang="en-US" sz="1400" dirty="0" err="1">
                <a:solidFill>
                  <a:schemeClr val="bg1"/>
                </a:solidFill>
                <a:latin typeface="Huawei Sans" panose="020C0503030203020204" pitchFamily="34" charset="0"/>
              </a:rPr>
              <a:t>VLAN</a:t>
            </a:r>
            <a:r>
              <a:rPr lang="en-US" sz="1400" dirty="0">
                <a:solidFill>
                  <a:schemeClr val="bg1"/>
                </a:solidFill>
                <a:latin typeface="Huawei Sans" panose="020C0503030203020204" pitchFamily="34" charset="0"/>
              </a:rPr>
              <a:t> ID of 10.</a:t>
            </a:r>
            <a:endParaRPr lang="en-US" altLang="zh-CN" sz="1400" dirty="0">
              <a:solidFill>
                <a:schemeClr val="bg1"/>
              </a:solidFill>
              <a:latin typeface="Huawei Sans" panose="020C0503030203020204" pitchFamily="34" charset="0"/>
            </a:endParaRPr>
          </a:p>
        </p:txBody>
      </p:sp>
      <p:sp>
        <p:nvSpPr>
          <p:cNvPr id="17" name="文本占位符 3">
            <a:extLst>
              <a:ext uri="{FF2B5EF4-FFF2-40B4-BE49-F238E27FC236}">
                <a16:creationId xmlns:a16="http://schemas.microsoft.com/office/drawing/2014/main" xmlns="" id="{EDC372E3-954D-46D1-BE0B-CE95DCE6A25A}"/>
              </a:ext>
            </a:extLst>
          </p:cNvPr>
          <p:cNvSpPr txBox="1">
            <a:spLocks/>
          </p:cNvSpPr>
          <p:nvPr/>
        </p:nvSpPr>
        <p:spPr>
          <a:xfrm>
            <a:off x="8141916" y="1259420"/>
            <a:ext cx="3603997" cy="4789687"/>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buSzPct val="50000"/>
              <a:buFont typeface="Wingdings" panose="05000000000000000000" pitchFamily="2" charset="2"/>
              <a:buChar char="l"/>
            </a:pPr>
            <a:r>
              <a:rPr lang="en-US" sz="1600" dirty="0">
                <a:latin typeface="Huawei Sans" panose="020C0503030203020204" pitchFamily="34" charset="0"/>
              </a:rPr>
              <a:t>In this example, the edit-</a:t>
            </a:r>
            <a:r>
              <a:rPr lang="en-US" sz="1600" dirty="0" err="1">
                <a:latin typeface="Huawei Sans" panose="020C0503030203020204" pitchFamily="34" charset="0"/>
              </a:rPr>
              <a:t>config</a:t>
            </a:r>
            <a:r>
              <a:rPr lang="en-US" sz="1600" dirty="0">
                <a:latin typeface="Huawei Sans" panose="020C0503030203020204" pitchFamily="34" charset="0"/>
              </a:rPr>
              <a:t> operation can load data to the running configuration database &lt;running/&gt;.</a:t>
            </a:r>
          </a:p>
          <a:p>
            <a:pPr fontAlgn="ctr">
              <a:buSzPct val="50000"/>
              <a:buFont typeface="Wingdings" panose="05000000000000000000" pitchFamily="2" charset="2"/>
              <a:buChar char="l"/>
            </a:pPr>
            <a:r>
              <a:rPr lang="en-US" sz="1600" dirty="0">
                <a:latin typeface="Huawei Sans" panose="020C0503030203020204" pitchFamily="34" charset="0"/>
              </a:rPr>
              <a:t>Deliver the information for creating </a:t>
            </a:r>
            <a:r>
              <a:rPr lang="en-US" sz="1600" dirty="0" err="1">
                <a:latin typeface="Huawei Sans" panose="020C0503030203020204" pitchFamily="34" charset="0"/>
              </a:rPr>
              <a:t>VLAN</a:t>
            </a:r>
            <a:r>
              <a:rPr lang="en-US" sz="1600" dirty="0">
                <a:latin typeface="Huawei Sans" panose="020C0503030203020204" pitchFamily="34" charset="0"/>
              </a:rPr>
              <a:t> 10.</a:t>
            </a:r>
          </a:p>
          <a:p>
            <a:pPr fontAlgn="ctr">
              <a:buSzPct val="50000"/>
              <a:buFont typeface="Wingdings" panose="05000000000000000000" pitchFamily="2" charset="2"/>
              <a:buChar char="l"/>
            </a:pPr>
            <a:r>
              <a:rPr lang="en-US" sz="1600" dirty="0">
                <a:latin typeface="Huawei Sans" panose="020C0503030203020204" pitchFamily="34" charset="0"/>
              </a:rPr>
              <a:t>The operation is merge. Other operations are as follows:</a:t>
            </a:r>
          </a:p>
          <a:p>
            <a:pPr lvl="1" fontAlgn="ctr">
              <a:buSzPct val="50000"/>
              <a:buFont typeface="Wingdings" panose="05000000000000000000" pitchFamily="2" charset="2"/>
              <a:buChar char="p"/>
            </a:pPr>
            <a:r>
              <a:rPr lang="en-US" sz="1600" dirty="0">
                <a:latin typeface="Huawei Sans" panose="020C0503030203020204" pitchFamily="34" charset="0"/>
              </a:rPr>
              <a:t>merge </a:t>
            </a:r>
          </a:p>
          <a:p>
            <a:pPr lvl="1" fontAlgn="ctr">
              <a:buSzPct val="50000"/>
              <a:buFont typeface="Wingdings" panose="05000000000000000000" pitchFamily="2" charset="2"/>
              <a:buChar char="p"/>
            </a:pPr>
            <a:r>
              <a:rPr lang="en-US" sz="1600" dirty="0">
                <a:latin typeface="Huawei Sans" panose="020C0503030203020204" pitchFamily="34" charset="0"/>
              </a:rPr>
              <a:t>create </a:t>
            </a:r>
          </a:p>
          <a:p>
            <a:pPr lvl="1" fontAlgn="ctr">
              <a:buSzPct val="50000"/>
              <a:buFont typeface="Wingdings" panose="05000000000000000000" pitchFamily="2" charset="2"/>
              <a:buChar char="p"/>
            </a:pPr>
            <a:r>
              <a:rPr lang="en-US" sz="1600" dirty="0">
                <a:latin typeface="Huawei Sans" panose="020C0503030203020204" pitchFamily="34" charset="0"/>
              </a:rPr>
              <a:t>delete </a:t>
            </a:r>
          </a:p>
          <a:p>
            <a:pPr lvl="1" fontAlgn="ctr">
              <a:buSzPct val="50000"/>
              <a:buFont typeface="Wingdings" panose="05000000000000000000" pitchFamily="2" charset="2"/>
              <a:buChar char="p"/>
            </a:pPr>
            <a:r>
              <a:rPr lang="en-US" sz="1600" dirty="0">
                <a:latin typeface="Huawei Sans" panose="020C0503030203020204" pitchFamily="34" charset="0"/>
              </a:rPr>
              <a:t>remove </a:t>
            </a:r>
          </a:p>
          <a:p>
            <a:pPr fontAlgn="ctr"/>
            <a:endParaRPr lang="en-US" altLang="zh-CN" sz="1600" dirty="0">
              <a:latin typeface="Huawei Sans" panose="020C0503030203020204" pitchFamily="34" charset="0"/>
            </a:endParaRPr>
          </a:p>
        </p:txBody>
      </p:sp>
      <p:sp>
        <p:nvSpPr>
          <p:cNvPr id="13" name="五边形 24">
            <a:extLst>
              <a:ext uri="{FF2B5EF4-FFF2-40B4-BE49-F238E27FC236}">
                <a16:creationId xmlns:a16="http://schemas.microsoft.com/office/drawing/2014/main" xmlns="" id="{FAB2AF0B-74E0-4A33-8937-1CFB2F1C192D}"/>
              </a:ext>
            </a:extLst>
          </p:cNvPr>
          <p:cNvSpPr/>
          <p:nvPr/>
        </p:nvSpPr>
        <p:spPr bwMode="auto">
          <a:xfrm>
            <a:off x="5811066" y="5791"/>
            <a:ext cx="1522338" cy="25614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Transport layer</a:t>
            </a:r>
            <a:endParaRPr lang="en-US" altLang="zh-CN" sz="1200" kern="0" dirty="0">
              <a:latin typeface="Huawei Sans" panose="020C0503030203020204" pitchFamily="34" charset="0"/>
            </a:endParaRPr>
          </a:p>
        </p:txBody>
      </p:sp>
      <p:sp>
        <p:nvSpPr>
          <p:cNvPr id="16" name="燕尾形 25">
            <a:extLst>
              <a:ext uri="{FF2B5EF4-FFF2-40B4-BE49-F238E27FC236}">
                <a16:creationId xmlns:a16="http://schemas.microsoft.com/office/drawing/2014/main" xmlns="" id="{98AE4A4D-AEE1-41C8-800B-1716DCC2B2F2}"/>
              </a:ext>
            </a:extLst>
          </p:cNvPr>
          <p:cNvSpPr/>
          <p:nvPr/>
        </p:nvSpPr>
        <p:spPr bwMode="auto">
          <a:xfrm>
            <a:off x="7294552" y="5791"/>
            <a:ext cx="1522338" cy="25614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a:latin typeface="Huawei Sans" panose="020C0503030203020204" pitchFamily="34" charset="0"/>
              </a:rPr>
              <a:t>Messages layer</a:t>
            </a:r>
            <a:endParaRPr lang="en-US" altLang="zh-CN" sz="1200" kern="0" dirty="0">
              <a:latin typeface="Huawei Sans" panose="020C0503030203020204" pitchFamily="34" charset="0"/>
            </a:endParaRPr>
          </a:p>
        </p:txBody>
      </p:sp>
      <p:sp>
        <p:nvSpPr>
          <p:cNvPr id="18" name="燕尾形 26">
            <a:extLst>
              <a:ext uri="{FF2B5EF4-FFF2-40B4-BE49-F238E27FC236}">
                <a16:creationId xmlns:a16="http://schemas.microsoft.com/office/drawing/2014/main" xmlns="" id="{5BBC6A3C-B157-4916-A800-A3D86DCF5ED7}"/>
              </a:ext>
            </a:extLst>
          </p:cNvPr>
          <p:cNvSpPr/>
          <p:nvPr/>
        </p:nvSpPr>
        <p:spPr bwMode="auto">
          <a:xfrm>
            <a:off x="8778038" y="5791"/>
            <a:ext cx="1522338" cy="25614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100" b="1" dirty="0">
                <a:solidFill>
                  <a:schemeClr val="bg1"/>
                </a:solidFill>
                <a:latin typeface="Huawei Sans" panose="020C0503030203020204" pitchFamily="34" charset="0"/>
              </a:rPr>
              <a:t>Operations layer</a:t>
            </a:r>
            <a:endParaRPr lang="en-US" altLang="zh-CN" sz="1100" b="1" kern="0" dirty="0">
              <a:solidFill>
                <a:schemeClr val="bg1"/>
              </a:solidFill>
              <a:latin typeface="Huawei Sans" panose="020C0503030203020204" pitchFamily="34" charset="0"/>
            </a:endParaRPr>
          </a:p>
        </p:txBody>
      </p:sp>
      <p:sp>
        <p:nvSpPr>
          <p:cNvPr id="19" name="燕尾形 27">
            <a:extLst>
              <a:ext uri="{FF2B5EF4-FFF2-40B4-BE49-F238E27FC236}">
                <a16:creationId xmlns:a16="http://schemas.microsoft.com/office/drawing/2014/main" xmlns="" id="{A24C758F-853A-49E2-A091-94472D72D5C8}"/>
              </a:ext>
            </a:extLst>
          </p:cNvPr>
          <p:cNvSpPr/>
          <p:nvPr/>
        </p:nvSpPr>
        <p:spPr bwMode="auto">
          <a:xfrm>
            <a:off x="10261523" y="5791"/>
            <a:ext cx="1522338" cy="25614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a:latin typeface="Huawei Sans" panose="020C0503030203020204" pitchFamily="34" charset="0"/>
              </a:rPr>
              <a:t>Content layer</a:t>
            </a:r>
            <a:endParaRPr lang="en-US" altLang="zh-CN" sz="1200" kern="0" dirty="0">
              <a:latin typeface="Huawei Sans" panose="020C0503030203020204" pitchFamily="34" charset="0"/>
            </a:endParaRPr>
          </a:p>
        </p:txBody>
      </p:sp>
    </p:spTree>
    <p:extLst>
      <p:ext uri="{BB962C8B-B14F-4D97-AF65-F5344CB8AC3E}">
        <p14:creationId xmlns:p14="http://schemas.microsoft.com/office/powerpoint/2010/main" val="23943705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B005F8F-DF4E-46A0-A203-9E70485F518E}"/>
              </a:ext>
            </a:extLst>
          </p:cNvPr>
          <p:cNvSpPr>
            <a:spLocks noGrp="1"/>
          </p:cNvSpPr>
          <p:nvPr>
            <p:ph type="title"/>
          </p:nvPr>
        </p:nvSpPr>
        <p:spPr/>
        <p:txBody>
          <a:bodyPr/>
          <a:lstStyle/>
          <a:p>
            <a:r>
              <a:rPr lang="en-US"/>
              <a:t>Content Layer of NETCONF</a:t>
            </a:r>
            <a:endParaRPr lang="en-US" dirty="0"/>
          </a:p>
        </p:txBody>
      </p:sp>
      <p:sp>
        <p:nvSpPr>
          <p:cNvPr id="7" name="文本框 6">
            <a:extLst>
              <a:ext uri="{FF2B5EF4-FFF2-40B4-BE49-F238E27FC236}">
                <a16:creationId xmlns:a16="http://schemas.microsoft.com/office/drawing/2014/main" xmlns="" id="{585DAB86-A610-4A40-BCC8-A38374A6D0F4}"/>
              </a:ext>
            </a:extLst>
          </p:cNvPr>
          <p:cNvSpPr txBox="1"/>
          <p:nvPr/>
        </p:nvSpPr>
        <p:spPr>
          <a:xfrm>
            <a:off x="442913" y="1232375"/>
            <a:ext cx="11306175" cy="960842"/>
          </a:xfrm>
          <a:prstGeom prst="rect">
            <a:avLst/>
          </a:prstGeom>
          <a:noFill/>
          <a:ln>
            <a:noFill/>
          </a:ln>
        </p:spPr>
        <p:txBody>
          <a:bodyPr wrap="square" rtlCol="0" anchor="ctr">
            <a:noAutofit/>
          </a:bodyPr>
          <a:lstStyle/>
          <a:p>
            <a:pPr marL="285750" indent="-285750" fontAlgn="ctr">
              <a:lnSpc>
                <a:spcPct val="120000"/>
              </a:lnSpc>
              <a:buFont typeface="Arial" panose="020B0604020202020204" pitchFamily="34" charset="0"/>
              <a:buChar char="•"/>
            </a:pPr>
            <a:r>
              <a:rPr lang="en-US" sz="1600" dirty="0">
                <a:latin typeface="Huawei Sans" panose="020C0503030203020204" pitchFamily="34" charset="0"/>
              </a:rPr>
              <a:t>The </a:t>
            </a:r>
            <a:r>
              <a:rPr lang="en-US" sz="1600" dirty="0" err="1">
                <a:latin typeface="Huawei Sans" panose="020C0503030203020204" pitchFamily="34" charset="0"/>
              </a:rPr>
              <a:t>NETCONF</a:t>
            </a:r>
            <a:r>
              <a:rPr lang="en-US" sz="1600" dirty="0">
                <a:latin typeface="Huawei Sans" panose="020C0503030203020204" pitchFamily="34" charset="0"/>
              </a:rPr>
              <a:t> content layer configures data for devices. Configuration data requires a modeling language, which depends on the implementation of each vendor. </a:t>
            </a:r>
            <a:r>
              <a:rPr lang="en-US" sz="1600" dirty="0" err="1">
                <a:latin typeface="Huawei Sans" panose="020C0503030203020204" pitchFamily="34" charset="0"/>
              </a:rPr>
              <a:t>NETCONF</a:t>
            </a:r>
            <a:r>
              <a:rPr lang="en-US" sz="1600" dirty="0">
                <a:latin typeface="Huawei Sans" panose="020C0503030203020204" pitchFamily="34" charset="0"/>
              </a:rPr>
              <a:t> 1.0 has no requirements on the model language. </a:t>
            </a:r>
            <a:r>
              <a:rPr lang="en-US" sz="1600" dirty="0" err="1">
                <a:latin typeface="Huawei Sans" panose="020C0503030203020204" pitchFamily="34" charset="0"/>
              </a:rPr>
              <a:t>NETCONF</a:t>
            </a:r>
            <a:r>
              <a:rPr lang="en-US" sz="1600" dirty="0">
                <a:latin typeface="Huawei Sans" panose="020C0503030203020204" pitchFamily="34" charset="0"/>
              </a:rPr>
              <a:t> 1.1 clearly defines the combination with YANG and starts to standardize the </a:t>
            </a:r>
            <a:r>
              <a:rPr lang="en-US" sz="1600" dirty="0" err="1">
                <a:latin typeface="Huawei Sans" panose="020C0503030203020204" pitchFamily="34" charset="0"/>
              </a:rPr>
              <a:t>NETCONF</a:t>
            </a:r>
            <a:r>
              <a:rPr lang="en-US" sz="1600" dirty="0">
                <a:latin typeface="Huawei Sans" panose="020C0503030203020204" pitchFamily="34" charset="0"/>
              </a:rPr>
              <a:t> content format.</a:t>
            </a:r>
          </a:p>
        </p:txBody>
      </p:sp>
      <p:sp>
        <p:nvSpPr>
          <p:cNvPr id="9" name="文本框 8">
            <a:extLst>
              <a:ext uri="{FF2B5EF4-FFF2-40B4-BE49-F238E27FC236}">
                <a16:creationId xmlns:a16="http://schemas.microsoft.com/office/drawing/2014/main" xmlns="" id="{89093E7D-8643-4288-BBAC-D267CDBEF656}"/>
              </a:ext>
            </a:extLst>
          </p:cNvPr>
          <p:cNvSpPr txBox="1"/>
          <p:nvPr/>
        </p:nvSpPr>
        <p:spPr>
          <a:xfrm>
            <a:off x="442913" y="4416810"/>
            <a:ext cx="11306175" cy="1923604"/>
          </a:xfrm>
          <a:prstGeom prst="rect">
            <a:avLst/>
          </a:prstGeom>
          <a:noFill/>
        </p:spPr>
        <p:txBody>
          <a:bodyPr wrap="square" rtlCol="0">
            <a:noAutofit/>
          </a:bodyPr>
          <a:lstStyle/>
          <a:p>
            <a:pPr marL="285750" indent="-285750" fontAlgn="ctr">
              <a:lnSpc>
                <a:spcPct val="140000"/>
              </a:lnSpc>
              <a:buSzPct val="50000"/>
              <a:buFont typeface="Wingdings" panose="05000000000000000000" pitchFamily="2" charset="2"/>
              <a:buChar char="l"/>
            </a:pPr>
            <a:r>
              <a:rPr lang="en-US" sz="1700" dirty="0">
                <a:latin typeface="Huawei Sans" panose="020C0503030203020204" pitchFamily="34" charset="0"/>
              </a:rPr>
              <a:t>Currently, Huawei devices support the following content layers:</a:t>
            </a:r>
            <a:endParaRPr lang="en-US" altLang="zh-CN" sz="1700" dirty="0">
              <a:latin typeface="Huawei Sans" panose="020C0503030203020204" pitchFamily="34" charset="0"/>
            </a:endParaRPr>
          </a:p>
          <a:p>
            <a:pPr marL="595313" lvl="1" indent="-307975" fontAlgn="ctr">
              <a:lnSpc>
                <a:spcPct val="140000"/>
              </a:lnSpc>
              <a:buSzPct val="50000"/>
              <a:buFont typeface="Wingdings" panose="05000000000000000000" pitchFamily="2" charset="2"/>
              <a:buChar char="p"/>
            </a:pPr>
            <a:r>
              <a:rPr lang="en-US" sz="1700" dirty="0">
                <a:latin typeface="Huawei Sans" panose="020C0503030203020204" pitchFamily="34" charset="0"/>
              </a:rPr>
              <a:t>Huawei-YANG</a:t>
            </a:r>
          </a:p>
          <a:p>
            <a:pPr marL="595313" lvl="1" indent="-307975" fontAlgn="ctr">
              <a:lnSpc>
                <a:spcPct val="140000"/>
              </a:lnSpc>
              <a:buSzPct val="50000"/>
              <a:buFont typeface="Wingdings" panose="05000000000000000000" pitchFamily="2" charset="2"/>
              <a:buChar char="p"/>
            </a:pPr>
            <a:r>
              <a:rPr lang="en-US" sz="1700" dirty="0" err="1">
                <a:latin typeface="Huawei Sans" panose="020C0503030203020204" pitchFamily="34" charset="0"/>
              </a:rPr>
              <a:t>NETCONF</a:t>
            </a:r>
            <a:r>
              <a:rPr lang="en-US" sz="1700" dirty="0">
                <a:latin typeface="Huawei Sans" panose="020C0503030203020204" pitchFamily="34" charset="0"/>
              </a:rPr>
              <a:t> Schema</a:t>
            </a:r>
          </a:p>
          <a:p>
            <a:pPr marL="595313" lvl="1" indent="-307975" fontAlgn="ctr">
              <a:lnSpc>
                <a:spcPct val="140000"/>
              </a:lnSpc>
              <a:buSzPct val="50000"/>
              <a:buFont typeface="Wingdings" panose="05000000000000000000" pitchFamily="2" charset="2"/>
              <a:buChar char="p"/>
            </a:pPr>
            <a:r>
              <a:rPr lang="en-US" sz="1700" dirty="0" err="1">
                <a:latin typeface="Huawei Sans" panose="020C0503030203020204" pitchFamily="34" charset="0"/>
              </a:rPr>
              <a:t>IETF</a:t>
            </a:r>
            <a:r>
              <a:rPr lang="en-US" sz="1700" dirty="0">
                <a:latin typeface="Huawei Sans" panose="020C0503030203020204" pitchFamily="34" charset="0"/>
              </a:rPr>
              <a:t>-YANG</a:t>
            </a:r>
          </a:p>
          <a:p>
            <a:pPr marL="595313" lvl="1" indent="-307975" fontAlgn="ctr">
              <a:lnSpc>
                <a:spcPct val="140000"/>
              </a:lnSpc>
              <a:buSzPct val="50000"/>
              <a:buFont typeface="Wingdings" panose="05000000000000000000" pitchFamily="2" charset="2"/>
              <a:buChar char="p"/>
            </a:pPr>
            <a:r>
              <a:rPr lang="en-US" sz="1700" dirty="0" err="1">
                <a:latin typeface="Huawei Sans" panose="020C0503030203020204" pitchFamily="34" charset="0"/>
              </a:rPr>
              <a:t>OpenConfig</a:t>
            </a:r>
            <a:r>
              <a:rPr lang="en-US" sz="1700" dirty="0">
                <a:latin typeface="Huawei Sans" panose="020C0503030203020204" pitchFamily="34" charset="0"/>
              </a:rPr>
              <a:t>-YANG</a:t>
            </a:r>
          </a:p>
        </p:txBody>
      </p:sp>
      <p:sp>
        <p:nvSpPr>
          <p:cNvPr id="11" name="文本框 10">
            <a:extLst>
              <a:ext uri="{FF2B5EF4-FFF2-40B4-BE49-F238E27FC236}">
                <a16:creationId xmlns:a16="http://schemas.microsoft.com/office/drawing/2014/main" xmlns="" id="{5EE758F4-D7D9-4264-9B0F-C318C8D56BC6}"/>
              </a:ext>
            </a:extLst>
          </p:cNvPr>
          <p:cNvSpPr txBox="1"/>
          <p:nvPr/>
        </p:nvSpPr>
        <p:spPr>
          <a:xfrm>
            <a:off x="442912" y="2374392"/>
            <a:ext cx="11306175" cy="1945148"/>
          </a:xfrm>
          <a:prstGeom prst="rect">
            <a:avLst/>
          </a:prstGeom>
          <a:solidFill>
            <a:srgbClr val="FFFFCC"/>
          </a:solidFill>
          <a:ln>
            <a:solidFill>
              <a:srgbClr val="FFC000"/>
            </a:solidFill>
          </a:ln>
        </p:spPr>
        <p:txBody>
          <a:bodyPr wrap="square" rtlCol="0" anchor="ctr">
            <a:noAutofit/>
          </a:bodyPr>
          <a:lstStyle/>
          <a:p>
            <a:pPr fontAlgn="ctr">
              <a:lnSpc>
                <a:spcPct val="120000"/>
              </a:lnSpc>
            </a:pPr>
            <a:r>
              <a:rPr lang="en-US" sz="1600" dirty="0" err="1">
                <a:latin typeface="Huawei Sans" panose="020C0503030203020204" pitchFamily="34" charset="0"/>
              </a:rPr>
              <a:t>NETCONF</a:t>
            </a:r>
            <a:r>
              <a:rPr lang="en-US" sz="1600" dirty="0">
                <a:latin typeface="Huawei Sans" panose="020C0503030203020204" pitchFamily="34" charset="0"/>
              </a:rPr>
              <a:t> has two modeling languages: Schema and YANG.</a:t>
            </a:r>
            <a:endParaRPr lang="en-US" altLang="zh-CN" sz="1600" dirty="0">
              <a:latin typeface="Huawei Sans" panose="020C0503030203020204" pitchFamily="34" charset="0"/>
            </a:endParaRPr>
          </a:p>
          <a:p>
            <a:pPr marL="285750" indent="-285750" fontAlgn="ctr">
              <a:lnSpc>
                <a:spcPct val="120000"/>
              </a:lnSpc>
              <a:buSzPct val="50000"/>
              <a:buFont typeface="Wingdings" panose="05000000000000000000" pitchFamily="2" charset="2"/>
              <a:buChar char="l"/>
            </a:pPr>
            <a:r>
              <a:rPr lang="en-US" sz="1600" dirty="0">
                <a:latin typeface="Huawei Sans" panose="020C0503030203020204" pitchFamily="34" charset="0"/>
              </a:rPr>
              <a:t>Schema is a set of defined rules for describing XML documents. A schema file defines all the management objects on a managed device, the constraints and hierarchical relationships between these management objects, and the read and write permissions of these management objects.</a:t>
            </a:r>
          </a:p>
          <a:p>
            <a:pPr marL="285750" indent="-285750" fontAlgn="ctr">
              <a:lnSpc>
                <a:spcPct val="120000"/>
              </a:lnSpc>
              <a:buSzPct val="50000"/>
              <a:buFont typeface="Wingdings" panose="05000000000000000000" pitchFamily="2" charset="2"/>
              <a:buChar char="l"/>
            </a:pPr>
            <a:r>
              <a:rPr lang="en-US" sz="1600" dirty="0">
                <a:latin typeface="Huawei Sans" panose="020C0503030203020204" pitchFamily="34" charset="0"/>
              </a:rPr>
              <a:t>YANG is a data modeling language developed to design </a:t>
            </a:r>
            <a:r>
              <a:rPr lang="en-US" sz="1600" dirty="0" err="1">
                <a:latin typeface="Huawei Sans" panose="020C0503030203020204" pitchFamily="34" charset="0"/>
              </a:rPr>
              <a:t>NETCONF</a:t>
            </a:r>
            <a:r>
              <a:rPr lang="en-US" sz="1600" dirty="0">
                <a:latin typeface="Huawei Sans" panose="020C0503030203020204" pitchFamily="34" charset="0"/>
              </a:rPr>
              <a:t>-oriented configuration data, status data models, RPC models, and notification mechanisms.</a:t>
            </a:r>
          </a:p>
        </p:txBody>
      </p:sp>
      <p:sp>
        <p:nvSpPr>
          <p:cNvPr id="10" name="五边形 24">
            <a:extLst>
              <a:ext uri="{FF2B5EF4-FFF2-40B4-BE49-F238E27FC236}">
                <a16:creationId xmlns:a16="http://schemas.microsoft.com/office/drawing/2014/main" xmlns="" id="{FAB2AF0B-74E0-4A33-8937-1CFB2F1C192D}"/>
              </a:ext>
            </a:extLst>
          </p:cNvPr>
          <p:cNvSpPr/>
          <p:nvPr/>
        </p:nvSpPr>
        <p:spPr bwMode="auto">
          <a:xfrm>
            <a:off x="5811066" y="5791"/>
            <a:ext cx="1522338" cy="25614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Transport layer</a:t>
            </a:r>
            <a:endParaRPr lang="en-US" altLang="zh-CN" sz="1200" kern="0" dirty="0">
              <a:latin typeface="Huawei Sans" panose="020C0503030203020204" pitchFamily="34" charset="0"/>
            </a:endParaRPr>
          </a:p>
        </p:txBody>
      </p:sp>
      <p:sp>
        <p:nvSpPr>
          <p:cNvPr id="12" name="燕尾形 25">
            <a:extLst>
              <a:ext uri="{FF2B5EF4-FFF2-40B4-BE49-F238E27FC236}">
                <a16:creationId xmlns:a16="http://schemas.microsoft.com/office/drawing/2014/main" xmlns="" id="{98AE4A4D-AEE1-41C8-800B-1716DCC2B2F2}"/>
              </a:ext>
            </a:extLst>
          </p:cNvPr>
          <p:cNvSpPr/>
          <p:nvPr/>
        </p:nvSpPr>
        <p:spPr bwMode="auto">
          <a:xfrm>
            <a:off x="7294552" y="5791"/>
            <a:ext cx="1522338" cy="25614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a:latin typeface="Huawei Sans" panose="020C0503030203020204" pitchFamily="34" charset="0"/>
              </a:rPr>
              <a:t>Messages layer</a:t>
            </a:r>
            <a:endParaRPr lang="en-US" altLang="zh-CN" sz="1200" kern="0" dirty="0">
              <a:latin typeface="Huawei Sans" panose="020C0503030203020204" pitchFamily="34" charset="0"/>
            </a:endParaRPr>
          </a:p>
        </p:txBody>
      </p:sp>
      <p:sp>
        <p:nvSpPr>
          <p:cNvPr id="13" name="燕尾形 26">
            <a:extLst>
              <a:ext uri="{FF2B5EF4-FFF2-40B4-BE49-F238E27FC236}">
                <a16:creationId xmlns:a16="http://schemas.microsoft.com/office/drawing/2014/main" xmlns="" id="{5BBC6A3C-B157-4916-A800-A3D86DCF5ED7}"/>
              </a:ext>
            </a:extLst>
          </p:cNvPr>
          <p:cNvSpPr/>
          <p:nvPr/>
        </p:nvSpPr>
        <p:spPr bwMode="auto">
          <a:xfrm>
            <a:off x="8778038" y="5791"/>
            <a:ext cx="1522338" cy="25614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a:latin typeface="Huawei Sans" panose="020C0503030203020204" pitchFamily="34" charset="0"/>
              </a:rPr>
              <a:t>Operations layer</a:t>
            </a:r>
            <a:endParaRPr lang="en-US" altLang="zh-CN" sz="1200" kern="0" dirty="0">
              <a:latin typeface="Huawei Sans" panose="020C0503030203020204" pitchFamily="34" charset="0"/>
            </a:endParaRPr>
          </a:p>
        </p:txBody>
      </p:sp>
      <p:sp>
        <p:nvSpPr>
          <p:cNvPr id="14" name="燕尾形 27">
            <a:extLst>
              <a:ext uri="{FF2B5EF4-FFF2-40B4-BE49-F238E27FC236}">
                <a16:creationId xmlns:a16="http://schemas.microsoft.com/office/drawing/2014/main" xmlns="" id="{A24C758F-853A-49E2-A091-94472D72D5C8}"/>
              </a:ext>
            </a:extLst>
          </p:cNvPr>
          <p:cNvSpPr/>
          <p:nvPr/>
        </p:nvSpPr>
        <p:spPr bwMode="auto">
          <a:xfrm>
            <a:off x="10261523" y="5791"/>
            <a:ext cx="1522338" cy="25614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b="1" dirty="0">
                <a:solidFill>
                  <a:schemeClr val="bg1"/>
                </a:solidFill>
                <a:latin typeface="Huawei Sans" panose="020C0503030203020204" pitchFamily="34" charset="0"/>
              </a:rPr>
              <a:t>Content layer</a:t>
            </a:r>
            <a:endParaRPr lang="en-US" altLang="zh-CN" sz="1200" b="1" kern="0" dirty="0">
              <a:solidFill>
                <a:schemeClr val="bg1"/>
              </a:solidFill>
              <a:latin typeface="Huawei Sans" panose="020C0503030203020204" pitchFamily="34" charset="0"/>
            </a:endParaRPr>
          </a:p>
        </p:txBody>
      </p:sp>
    </p:spTree>
    <p:extLst>
      <p:ext uri="{BB962C8B-B14F-4D97-AF65-F5344CB8AC3E}">
        <p14:creationId xmlns:p14="http://schemas.microsoft.com/office/powerpoint/2010/main" val="15596863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a:extLst>
              <a:ext uri="{FF2B5EF4-FFF2-40B4-BE49-F238E27FC236}">
                <a16:creationId xmlns:a16="http://schemas.microsoft.com/office/drawing/2014/main" xmlns="" id="{C48D6DED-1106-41EE-9290-FAD34900D9C8}"/>
              </a:ext>
            </a:extLst>
          </p:cNvPr>
          <p:cNvSpPr>
            <a:spLocks noGrp="1"/>
          </p:cNvSpPr>
          <p:nvPr>
            <p:ph type="title"/>
          </p:nvPr>
        </p:nvSpPr>
        <p:spPr/>
        <p:txBody>
          <a:bodyPr/>
          <a:lstStyle/>
          <a:p>
            <a:r>
              <a:rPr lang="en-US"/>
              <a:t>Example: Delivering VLAN Configurations (HUAWEI-YANG)</a:t>
            </a:r>
            <a:endParaRPr lang="en-US" dirty="0"/>
          </a:p>
        </p:txBody>
      </p:sp>
      <p:sp>
        <p:nvSpPr>
          <p:cNvPr id="11" name="矩形 10"/>
          <p:cNvSpPr/>
          <p:nvPr/>
        </p:nvSpPr>
        <p:spPr>
          <a:xfrm>
            <a:off x="382060" y="1241640"/>
            <a:ext cx="7644340" cy="5140110"/>
          </a:xfrm>
          <a:prstGeom prst="rect">
            <a:avLst/>
          </a:prstGeom>
          <a:solidFill>
            <a:srgbClr val="F4FBFE"/>
          </a:solidFill>
          <a:ln>
            <a:solidFill>
              <a:srgbClr val="99DFF9"/>
            </a:solidFill>
          </a:ln>
        </p:spPr>
        <p:txBody>
          <a:bodyPr wrap="square">
            <a:noAutofit/>
          </a:bodyPr>
          <a:lstStyle/>
          <a:p>
            <a:pPr fontAlgn="ctr">
              <a:lnSpc>
                <a:spcPct val="125000"/>
              </a:lnSpc>
            </a:pPr>
            <a:r>
              <a:rPr lang="en-US" sz="1200" dirty="0">
                <a:latin typeface="Huawei Sans" panose="020C0503030203020204" pitchFamily="34" charset="0"/>
              </a:rPr>
              <a:t>&lt;?xml version="1.0" encoding="</a:t>
            </a:r>
            <a:r>
              <a:rPr lang="en-US" sz="1200" dirty="0" err="1">
                <a:latin typeface="Huawei Sans" panose="020C0503030203020204" pitchFamily="34" charset="0"/>
              </a:rPr>
              <a:t>UTF</a:t>
            </a:r>
            <a:r>
              <a:rPr lang="en-US" sz="1200" dirty="0">
                <a:latin typeface="Huawei Sans" panose="020C0503030203020204" pitchFamily="34" charset="0"/>
              </a:rPr>
              <a:t>-8"?&gt;</a:t>
            </a:r>
          </a:p>
          <a:p>
            <a:pPr fontAlgn="ctr">
              <a:lnSpc>
                <a:spcPct val="125000"/>
              </a:lnSpc>
            </a:pPr>
            <a:r>
              <a:rPr lang="en-US" sz="1200" dirty="0">
                <a:latin typeface="Huawei Sans" panose="020C0503030203020204" pitchFamily="34" charset="0"/>
              </a:rPr>
              <a:t>&lt;</a:t>
            </a:r>
            <a:r>
              <a:rPr lang="en-US" sz="1200" dirty="0" err="1">
                <a:latin typeface="Huawei Sans" panose="020C0503030203020204" pitchFamily="34" charset="0"/>
              </a:rPr>
              <a:t>rpc</a:t>
            </a:r>
            <a:r>
              <a:rPr lang="en-US" sz="1200" dirty="0">
                <a:latin typeface="Huawei Sans" panose="020C0503030203020204" pitchFamily="34" charset="0"/>
              </a:rPr>
              <a:t> </a:t>
            </a:r>
            <a:r>
              <a:rPr lang="en-US" sz="1200" dirty="0" err="1">
                <a:latin typeface="Huawei Sans" panose="020C0503030203020204" pitchFamily="34" charset="0"/>
              </a:rPr>
              <a:t>xmlns</a:t>
            </a:r>
            <a:r>
              <a:rPr lang="en-US" sz="1200" dirty="0">
                <a:latin typeface="Huawei Sans" panose="020C0503030203020204" pitchFamily="34" charset="0"/>
              </a:rPr>
              <a:t>="</a:t>
            </a:r>
            <a:r>
              <a:rPr lang="en-US" sz="1200" dirty="0" err="1">
                <a:latin typeface="Huawei Sans" panose="020C0503030203020204" pitchFamily="34" charset="0"/>
              </a:rPr>
              <a:t>urn:ietf:params:xml:ns:netconf:base:1.0</a:t>
            </a:r>
            <a:r>
              <a:rPr lang="en-US" sz="1200" dirty="0">
                <a:latin typeface="Huawei Sans" panose="020C0503030203020204" pitchFamily="34" charset="0"/>
              </a:rPr>
              <a:t>" message-id="801"&gt;</a:t>
            </a:r>
          </a:p>
          <a:p>
            <a:pPr fontAlgn="ctr">
              <a:lnSpc>
                <a:spcPct val="125000"/>
              </a:lnSpc>
            </a:pPr>
            <a:r>
              <a:rPr lang="en-US" sz="1200" dirty="0">
                <a:solidFill>
                  <a:srgbClr val="C00000"/>
                </a:solidFill>
                <a:latin typeface="Huawei Sans" panose="020C0503030203020204" pitchFamily="34" charset="0"/>
              </a:rPr>
              <a:t> </a:t>
            </a:r>
            <a:r>
              <a:rPr lang="en-US" sz="1200" dirty="0">
                <a:solidFill>
                  <a:srgbClr val="EC7061"/>
                </a:solidFill>
                <a:latin typeface="Huawei Sans" panose="020C0503030203020204" pitchFamily="34" charset="0"/>
              </a:rPr>
              <a:t> &lt;edit-</a:t>
            </a:r>
            <a:r>
              <a:rPr lang="en-US" sz="1200" dirty="0" err="1">
                <a:solidFill>
                  <a:srgbClr val="EC7061"/>
                </a:solidFill>
                <a:latin typeface="Huawei Sans" panose="020C0503030203020204" pitchFamily="34" charset="0"/>
              </a:rPr>
              <a:t>config</a:t>
            </a:r>
            <a:r>
              <a:rPr lang="en-US" sz="1200" dirty="0">
                <a:solidFill>
                  <a:srgbClr val="EC7061"/>
                </a:solidFill>
                <a:latin typeface="Huawei Sans" panose="020C0503030203020204" pitchFamily="34" charset="0"/>
              </a:rPr>
              <a:t>&gt;</a:t>
            </a:r>
          </a:p>
          <a:p>
            <a:pPr fontAlgn="ctr">
              <a:lnSpc>
                <a:spcPct val="125000"/>
              </a:lnSpc>
            </a:pPr>
            <a:r>
              <a:rPr lang="en-US" sz="1200" dirty="0">
                <a:latin typeface="Huawei Sans" panose="020C0503030203020204" pitchFamily="34" charset="0"/>
              </a:rPr>
              <a:t>    &lt;target&gt;</a:t>
            </a:r>
          </a:p>
          <a:p>
            <a:pPr fontAlgn="ctr">
              <a:lnSpc>
                <a:spcPct val="125000"/>
              </a:lnSpc>
            </a:pPr>
            <a:r>
              <a:rPr lang="en-US" sz="1200" dirty="0">
                <a:solidFill>
                  <a:srgbClr val="C00000"/>
                </a:solidFill>
                <a:latin typeface="Huawei Sans" panose="020C0503030203020204" pitchFamily="34" charset="0"/>
              </a:rPr>
              <a:t>      </a:t>
            </a:r>
            <a:r>
              <a:rPr lang="en-US" sz="1200" dirty="0">
                <a:solidFill>
                  <a:srgbClr val="EC7061"/>
                </a:solidFill>
                <a:latin typeface="Huawei Sans" panose="020C0503030203020204" pitchFamily="34" charset="0"/>
              </a:rPr>
              <a:t>&lt;running/&gt;</a:t>
            </a:r>
          </a:p>
          <a:p>
            <a:pPr fontAlgn="ctr">
              <a:lnSpc>
                <a:spcPct val="125000"/>
              </a:lnSpc>
            </a:pPr>
            <a:r>
              <a:rPr lang="en-US" sz="1200" dirty="0">
                <a:latin typeface="Huawei Sans" panose="020C0503030203020204" pitchFamily="34" charset="0"/>
              </a:rPr>
              <a:t>    &lt;/target&gt;</a:t>
            </a:r>
          </a:p>
          <a:p>
            <a:pPr fontAlgn="ctr">
              <a:lnSpc>
                <a:spcPct val="125000"/>
              </a:lnSpc>
            </a:pPr>
            <a:r>
              <a:rPr lang="en-US" sz="1200" dirty="0">
                <a:latin typeface="Huawei Sans" panose="020C0503030203020204" pitchFamily="34" charset="0"/>
              </a:rPr>
              <a:t>    &lt;default-operation&gt;</a:t>
            </a:r>
            <a:r>
              <a:rPr lang="en-US" sz="1200" b="1" dirty="0">
                <a:solidFill>
                  <a:srgbClr val="EC7061"/>
                </a:solidFill>
                <a:latin typeface="Huawei Sans" panose="020C0503030203020204" pitchFamily="34" charset="0"/>
              </a:rPr>
              <a:t>merge</a:t>
            </a:r>
            <a:r>
              <a:rPr lang="en-US" sz="1200" dirty="0">
                <a:latin typeface="Huawei Sans" panose="020C0503030203020204" pitchFamily="34" charset="0"/>
              </a:rPr>
              <a:t>&lt;/default-operation&gt;</a:t>
            </a:r>
          </a:p>
          <a:p>
            <a:pPr fontAlgn="ctr">
              <a:lnSpc>
                <a:spcPct val="125000"/>
              </a:lnSpc>
            </a:pPr>
            <a:r>
              <a:rPr lang="en-US" sz="1200" dirty="0">
                <a:latin typeface="Huawei Sans" panose="020C0503030203020204" pitchFamily="34" charset="0"/>
              </a:rPr>
              <a:t>    &lt;error-option&gt;rollback-on-error&lt;/error-option&gt;</a:t>
            </a:r>
          </a:p>
          <a:p>
            <a:pPr fontAlgn="ctr">
              <a:lnSpc>
                <a:spcPct val="125000"/>
              </a:lnSpc>
            </a:pPr>
            <a:r>
              <a:rPr lang="en-US" sz="1200" dirty="0">
                <a:solidFill>
                  <a:schemeClr val="accent1">
                    <a:lumMod val="50000"/>
                  </a:schemeClr>
                </a:solidFill>
                <a:latin typeface="Huawei Sans" panose="020C0503030203020204" pitchFamily="34" charset="0"/>
              </a:rPr>
              <a:t>    &lt;</a:t>
            </a:r>
            <a:r>
              <a:rPr lang="en-US" sz="1200" dirty="0" err="1">
                <a:solidFill>
                  <a:schemeClr val="accent1">
                    <a:lumMod val="50000"/>
                  </a:schemeClr>
                </a:solidFill>
                <a:latin typeface="Huawei Sans" panose="020C0503030203020204" pitchFamily="34" charset="0"/>
              </a:rPr>
              <a:t>config</a:t>
            </a:r>
            <a:r>
              <a:rPr lang="en-US" sz="1200" dirty="0">
                <a:solidFill>
                  <a:schemeClr val="accent1">
                    <a:lumMod val="50000"/>
                  </a:schemeClr>
                </a:solidFill>
                <a:latin typeface="Huawei Sans" panose="020C0503030203020204" pitchFamily="34" charset="0"/>
              </a:rPr>
              <a:t> </a:t>
            </a:r>
            <a:r>
              <a:rPr lang="en-US" sz="1200" dirty="0" err="1">
                <a:solidFill>
                  <a:schemeClr val="accent1">
                    <a:lumMod val="50000"/>
                  </a:schemeClr>
                </a:solidFill>
                <a:latin typeface="Huawei Sans" panose="020C0503030203020204" pitchFamily="34" charset="0"/>
              </a:rPr>
              <a:t>xmlns:xc</a:t>
            </a:r>
            <a:r>
              <a:rPr lang="en-US" sz="1200" dirty="0">
                <a:solidFill>
                  <a:schemeClr val="accent1">
                    <a:lumMod val="50000"/>
                  </a:schemeClr>
                </a:solidFill>
                <a:latin typeface="Huawei Sans" panose="020C0503030203020204" pitchFamily="34" charset="0"/>
              </a:rPr>
              <a:t>="</a:t>
            </a:r>
            <a:r>
              <a:rPr lang="en-US" sz="1200" dirty="0" err="1">
                <a:solidFill>
                  <a:schemeClr val="accent1">
                    <a:lumMod val="50000"/>
                  </a:schemeClr>
                </a:solidFill>
                <a:latin typeface="Huawei Sans" panose="020C0503030203020204" pitchFamily="34" charset="0"/>
              </a:rPr>
              <a:t>urn:ietf:params:xml:ns:netconf:base:1.0</a:t>
            </a:r>
            <a:r>
              <a:rPr lang="en-US" sz="1200" dirty="0">
                <a:solidFill>
                  <a:schemeClr val="accent1">
                    <a:lumMod val="50000"/>
                  </a:schemeClr>
                </a:solidFill>
                <a:latin typeface="Huawei Sans" panose="020C0503030203020204" pitchFamily="34" charset="0"/>
              </a:rPr>
              <a:t>"&gt;</a:t>
            </a:r>
          </a:p>
          <a:p>
            <a:pPr fontAlgn="ctr">
              <a:lnSpc>
                <a:spcPct val="125000"/>
              </a:lnSpc>
            </a:pPr>
            <a:r>
              <a:rPr lang="en-US" sz="1200" dirty="0">
                <a:solidFill>
                  <a:schemeClr val="accent1">
                    <a:lumMod val="50000"/>
                  </a:schemeClr>
                </a:solidFill>
                <a:latin typeface="Huawei Sans" panose="020C0503030203020204" pitchFamily="34" charset="0"/>
              </a:rPr>
              <a:t>      &lt;</a:t>
            </a:r>
            <a:r>
              <a:rPr lang="en-US" sz="1200" dirty="0" err="1">
                <a:solidFill>
                  <a:schemeClr val="accent1">
                    <a:lumMod val="50000"/>
                  </a:schemeClr>
                </a:solidFill>
                <a:latin typeface="Huawei Sans" panose="020C0503030203020204" pitchFamily="34" charset="0"/>
              </a:rPr>
              <a:t>vlan</a:t>
            </a:r>
            <a:r>
              <a:rPr lang="en-US" sz="1200" dirty="0">
                <a:solidFill>
                  <a:schemeClr val="accent1">
                    <a:lumMod val="50000"/>
                  </a:schemeClr>
                </a:solidFill>
                <a:latin typeface="Huawei Sans" panose="020C0503030203020204" pitchFamily="34" charset="0"/>
              </a:rPr>
              <a:t> </a:t>
            </a:r>
            <a:r>
              <a:rPr lang="en-US" sz="1200" b="1" dirty="0" err="1">
                <a:solidFill>
                  <a:schemeClr val="accent1">
                    <a:lumMod val="50000"/>
                  </a:schemeClr>
                </a:solidFill>
                <a:latin typeface="Huawei Sans" panose="020C0503030203020204" pitchFamily="34" charset="0"/>
              </a:rPr>
              <a:t>xmlns</a:t>
            </a:r>
            <a:r>
              <a:rPr lang="en-US" sz="1200" b="1" dirty="0">
                <a:solidFill>
                  <a:schemeClr val="accent1">
                    <a:lumMod val="50000"/>
                  </a:schemeClr>
                </a:solidFill>
                <a:latin typeface="Huawei Sans" panose="020C0503030203020204" pitchFamily="34" charset="0"/>
              </a:rPr>
              <a:t>="http://</a:t>
            </a:r>
            <a:r>
              <a:rPr lang="en-US" sz="1200" b="1" dirty="0" err="1">
                <a:solidFill>
                  <a:schemeClr val="accent1">
                    <a:lumMod val="50000"/>
                  </a:schemeClr>
                </a:solidFill>
                <a:latin typeface="Huawei Sans" panose="020C0503030203020204" pitchFamily="34" charset="0"/>
              </a:rPr>
              <a:t>www.huawei.com</a:t>
            </a:r>
            <a:r>
              <a:rPr lang="en-US" sz="1200" b="1" dirty="0">
                <a:solidFill>
                  <a:schemeClr val="accent1">
                    <a:lumMod val="50000"/>
                  </a:schemeClr>
                </a:solidFill>
                <a:latin typeface="Huawei Sans" panose="020C0503030203020204" pitchFamily="34" charset="0"/>
              </a:rPr>
              <a:t>/</a:t>
            </a:r>
            <a:r>
              <a:rPr lang="en-US" sz="1200" b="1" dirty="0" err="1">
                <a:solidFill>
                  <a:schemeClr val="accent1">
                    <a:lumMod val="50000"/>
                  </a:schemeClr>
                </a:solidFill>
                <a:latin typeface="Huawei Sans" panose="020C0503030203020204" pitchFamily="34" charset="0"/>
              </a:rPr>
              <a:t>netconf</a:t>
            </a:r>
            <a:r>
              <a:rPr lang="en-US" sz="1200" b="1" dirty="0">
                <a:solidFill>
                  <a:schemeClr val="accent1">
                    <a:lumMod val="50000"/>
                  </a:schemeClr>
                </a:solidFill>
                <a:latin typeface="Huawei Sans" panose="020C0503030203020204" pitchFamily="34" charset="0"/>
              </a:rPr>
              <a:t>/</a:t>
            </a:r>
            <a:r>
              <a:rPr lang="en-US" sz="1200" b="1" dirty="0" err="1">
                <a:solidFill>
                  <a:schemeClr val="accent1">
                    <a:lumMod val="50000"/>
                  </a:schemeClr>
                </a:solidFill>
                <a:latin typeface="Huawei Sans" panose="020C0503030203020204" pitchFamily="34" charset="0"/>
              </a:rPr>
              <a:t>vrp</a:t>
            </a:r>
            <a:r>
              <a:rPr lang="en-US" sz="1200" b="1" dirty="0">
                <a:solidFill>
                  <a:schemeClr val="accent1">
                    <a:lumMod val="50000"/>
                  </a:schemeClr>
                </a:solidFill>
                <a:latin typeface="Huawei Sans" panose="020C0503030203020204" pitchFamily="34" charset="0"/>
              </a:rPr>
              <a:t>/</a:t>
            </a:r>
            <a:r>
              <a:rPr lang="en-US" sz="1200" b="1" dirty="0" err="1">
                <a:solidFill>
                  <a:schemeClr val="accent1">
                    <a:lumMod val="50000"/>
                  </a:schemeClr>
                </a:solidFill>
                <a:latin typeface="Huawei Sans" panose="020C0503030203020204" pitchFamily="34" charset="0"/>
              </a:rPr>
              <a:t>huawei-vlan</a:t>
            </a:r>
            <a:r>
              <a:rPr lang="en-US" sz="1200" b="1" dirty="0">
                <a:solidFill>
                  <a:schemeClr val="accent1">
                    <a:lumMod val="50000"/>
                  </a:schemeClr>
                </a:solidFill>
                <a:latin typeface="Huawei Sans" panose="020C0503030203020204" pitchFamily="34" charset="0"/>
              </a:rPr>
              <a:t>"</a:t>
            </a:r>
            <a:r>
              <a:rPr lang="en-US" sz="1200" dirty="0">
                <a:solidFill>
                  <a:schemeClr val="accent1">
                    <a:lumMod val="50000"/>
                  </a:schemeClr>
                </a:solidFill>
                <a:latin typeface="Huawei Sans" panose="020C0503030203020204" pitchFamily="34" charset="0"/>
              </a:rPr>
              <a:t>&gt;</a:t>
            </a:r>
          </a:p>
          <a:p>
            <a:pPr fontAlgn="ctr">
              <a:lnSpc>
                <a:spcPct val="125000"/>
              </a:lnSpc>
            </a:pPr>
            <a:r>
              <a:rPr lang="en-US" sz="1200" dirty="0">
                <a:solidFill>
                  <a:schemeClr val="accent1">
                    <a:lumMod val="50000"/>
                  </a:schemeClr>
                </a:solidFill>
                <a:latin typeface="Huawei Sans" panose="020C0503030203020204" pitchFamily="34" charset="0"/>
              </a:rPr>
              <a:t>        &lt;</a:t>
            </a:r>
            <a:r>
              <a:rPr lang="en-US" sz="1200" dirty="0" err="1">
                <a:solidFill>
                  <a:schemeClr val="accent1">
                    <a:lumMod val="50000"/>
                  </a:schemeClr>
                </a:solidFill>
                <a:latin typeface="Huawei Sans" panose="020C0503030203020204" pitchFamily="34" charset="0"/>
              </a:rPr>
              <a:t>vlans</a:t>
            </a:r>
            <a:r>
              <a:rPr lang="en-US" sz="1200" dirty="0">
                <a:solidFill>
                  <a:schemeClr val="accent1">
                    <a:lumMod val="50000"/>
                  </a:schemeClr>
                </a:solidFill>
                <a:latin typeface="Huawei Sans" panose="020C0503030203020204" pitchFamily="34" charset="0"/>
              </a:rPr>
              <a:t>&gt;</a:t>
            </a:r>
          </a:p>
          <a:p>
            <a:pPr fontAlgn="ctr">
              <a:lnSpc>
                <a:spcPct val="125000"/>
              </a:lnSpc>
            </a:pPr>
            <a:r>
              <a:rPr lang="en-US" sz="1200" dirty="0">
                <a:solidFill>
                  <a:schemeClr val="accent1">
                    <a:lumMod val="50000"/>
                  </a:schemeClr>
                </a:solidFill>
                <a:latin typeface="Huawei Sans" panose="020C0503030203020204" pitchFamily="34" charset="0"/>
              </a:rPr>
              <a:t>          &lt;</a:t>
            </a:r>
            <a:r>
              <a:rPr lang="en-US" sz="1200" dirty="0" err="1">
                <a:solidFill>
                  <a:schemeClr val="accent1">
                    <a:lumMod val="50000"/>
                  </a:schemeClr>
                </a:solidFill>
                <a:latin typeface="Huawei Sans" panose="020C0503030203020204" pitchFamily="34" charset="0"/>
              </a:rPr>
              <a:t>vlan</a:t>
            </a:r>
            <a:r>
              <a:rPr lang="en-US" sz="1200" dirty="0">
                <a:solidFill>
                  <a:schemeClr val="accent1">
                    <a:lumMod val="50000"/>
                  </a:schemeClr>
                </a:solidFill>
                <a:latin typeface="Huawei Sans" panose="020C0503030203020204" pitchFamily="34" charset="0"/>
              </a:rPr>
              <a:t>&gt;</a:t>
            </a:r>
          </a:p>
          <a:p>
            <a:pPr fontAlgn="ctr">
              <a:lnSpc>
                <a:spcPct val="125000"/>
              </a:lnSpc>
            </a:pPr>
            <a:r>
              <a:rPr lang="en-US" sz="1200" dirty="0">
                <a:solidFill>
                  <a:schemeClr val="accent1">
                    <a:lumMod val="50000"/>
                  </a:schemeClr>
                </a:solidFill>
                <a:latin typeface="Huawei Sans" panose="020C0503030203020204" pitchFamily="34" charset="0"/>
              </a:rPr>
              <a:t>            &lt;</a:t>
            </a:r>
            <a:r>
              <a:rPr lang="en-US" sz="1200" dirty="0" err="1">
                <a:solidFill>
                  <a:schemeClr val="accent1">
                    <a:lumMod val="50000"/>
                  </a:schemeClr>
                </a:solidFill>
                <a:latin typeface="Huawei Sans" panose="020C0503030203020204" pitchFamily="34" charset="0"/>
              </a:rPr>
              <a:t>vlanId</a:t>
            </a:r>
            <a:r>
              <a:rPr lang="en-US" sz="1200" dirty="0">
                <a:solidFill>
                  <a:schemeClr val="accent1">
                    <a:lumMod val="50000"/>
                  </a:schemeClr>
                </a:solidFill>
                <a:latin typeface="Huawei Sans" panose="020C0503030203020204" pitchFamily="34" charset="0"/>
              </a:rPr>
              <a:t>&gt;10&lt;/</a:t>
            </a:r>
            <a:r>
              <a:rPr lang="en-US" sz="1200" dirty="0" err="1">
                <a:solidFill>
                  <a:schemeClr val="accent1">
                    <a:lumMod val="50000"/>
                  </a:schemeClr>
                </a:solidFill>
                <a:latin typeface="Huawei Sans" panose="020C0503030203020204" pitchFamily="34" charset="0"/>
              </a:rPr>
              <a:t>vlanId</a:t>
            </a:r>
            <a:r>
              <a:rPr lang="en-US" sz="1200" dirty="0">
                <a:solidFill>
                  <a:schemeClr val="accent1">
                    <a:lumMod val="50000"/>
                  </a:schemeClr>
                </a:solidFill>
                <a:latin typeface="Huawei Sans" panose="020C0503030203020204" pitchFamily="34" charset="0"/>
              </a:rPr>
              <a:t>&gt;</a:t>
            </a:r>
          </a:p>
          <a:p>
            <a:pPr fontAlgn="ctr">
              <a:lnSpc>
                <a:spcPct val="125000"/>
              </a:lnSpc>
            </a:pPr>
            <a:r>
              <a:rPr lang="en-US" sz="1200" dirty="0">
                <a:solidFill>
                  <a:schemeClr val="accent1">
                    <a:lumMod val="50000"/>
                  </a:schemeClr>
                </a:solidFill>
                <a:latin typeface="Huawei Sans" panose="020C0503030203020204" pitchFamily="34" charset="0"/>
              </a:rPr>
              <a:t>            &lt;</a:t>
            </a:r>
            <a:r>
              <a:rPr lang="en-US" sz="1200" dirty="0" err="1">
                <a:solidFill>
                  <a:schemeClr val="accent1">
                    <a:lumMod val="50000"/>
                  </a:schemeClr>
                </a:solidFill>
                <a:latin typeface="Huawei Sans" panose="020C0503030203020204" pitchFamily="34" charset="0"/>
              </a:rPr>
              <a:t>protocolVlans</a:t>
            </a:r>
            <a:r>
              <a:rPr lang="en-US" sz="1200" dirty="0">
                <a:solidFill>
                  <a:schemeClr val="accent1">
                    <a:lumMod val="50000"/>
                  </a:schemeClr>
                </a:solidFill>
                <a:latin typeface="Huawei Sans" panose="020C0503030203020204" pitchFamily="34" charset="0"/>
              </a:rPr>
              <a:t>&gt;</a:t>
            </a:r>
          </a:p>
          <a:p>
            <a:pPr fontAlgn="ctr">
              <a:lnSpc>
                <a:spcPct val="125000"/>
              </a:lnSpc>
            </a:pPr>
            <a:r>
              <a:rPr lang="en-US" sz="1200" dirty="0">
                <a:solidFill>
                  <a:schemeClr val="accent1">
                    <a:lumMod val="50000"/>
                  </a:schemeClr>
                </a:solidFill>
                <a:latin typeface="Huawei Sans" panose="020C0503030203020204" pitchFamily="34" charset="0"/>
              </a:rPr>
              <a:t>              &lt;</a:t>
            </a:r>
            <a:r>
              <a:rPr lang="en-US" sz="1200" dirty="0" err="1">
                <a:solidFill>
                  <a:schemeClr val="accent1">
                    <a:lumMod val="50000"/>
                  </a:schemeClr>
                </a:solidFill>
                <a:latin typeface="Huawei Sans" panose="020C0503030203020204" pitchFamily="34" charset="0"/>
              </a:rPr>
              <a:t>protocolVlan</a:t>
            </a:r>
            <a:r>
              <a:rPr lang="en-US" sz="1200" dirty="0">
                <a:solidFill>
                  <a:schemeClr val="accent1">
                    <a:lumMod val="50000"/>
                  </a:schemeClr>
                </a:solidFill>
                <a:latin typeface="Huawei Sans" panose="020C0503030203020204" pitchFamily="34" charset="0"/>
              </a:rPr>
              <a:t> </a:t>
            </a:r>
            <a:r>
              <a:rPr lang="en-US" sz="1200" dirty="0" err="1">
                <a:solidFill>
                  <a:schemeClr val="accent1">
                    <a:lumMod val="50000"/>
                  </a:schemeClr>
                </a:solidFill>
                <a:latin typeface="Huawei Sans" panose="020C0503030203020204" pitchFamily="34" charset="0"/>
              </a:rPr>
              <a:t>xc:operation</a:t>
            </a:r>
            <a:r>
              <a:rPr lang="en-US" sz="1200" dirty="0">
                <a:solidFill>
                  <a:schemeClr val="accent1">
                    <a:lumMod val="50000"/>
                  </a:schemeClr>
                </a:solidFill>
                <a:latin typeface="Huawei Sans" panose="020C0503030203020204" pitchFamily="34" charset="0"/>
              </a:rPr>
              <a:t>="merge"&gt;</a:t>
            </a:r>
          </a:p>
          <a:p>
            <a:pPr fontAlgn="ctr">
              <a:lnSpc>
                <a:spcPct val="125000"/>
              </a:lnSpc>
            </a:pPr>
            <a:r>
              <a:rPr lang="en-US" sz="1200" dirty="0">
                <a:solidFill>
                  <a:schemeClr val="accent1">
                    <a:lumMod val="50000"/>
                  </a:schemeClr>
                </a:solidFill>
                <a:latin typeface="Huawei Sans" panose="020C0503030203020204" pitchFamily="34" charset="0"/>
              </a:rPr>
              <a:t>                &lt;</a:t>
            </a:r>
            <a:r>
              <a:rPr lang="en-US" sz="1200" dirty="0" err="1">
                <a:solidFill>
                  <a:schemeClr val="accent1">
                    <a:lumMod val="50000"/>
                  </a:schemeClr>
                </a:solidFill>
                <a:latin typeface="Huawei Sans" panose="020C0503030203020204" pitchFamily="34" charset="0"/>
              </a:rPr>
              <a:t>protocolIndex</a:t>
            </a:r>
            <a:r>
              <a:rPr lang="en-US" sz="1200" dirty="0">
                <a:solidFill>
                  <a:schemeClr val="accent1">
                    <a:lumMod val="50000"/>
                  </a:schemeClr>
                </a:solidFill>
                <a:latin typeface="Huawei Sans" panose="020C0503030203020204" pitchFamily="34" charset="0"/>
              </a:rPr>
              <a:t>&gt;0&lt;/</a:t>
            </a:r>
            <a:r>
              <a:rPr lang="en-US" sz="1200" dirty="0" err="1">
                <a:solidFill>
                  <a:schemeClr val="accent1">
                    <a:lumMod val="50000"/>
                  </a:schemeClr>
                </a:solidFill>
                <a:latin typeface="Huawei Sans" panose="020C0503030203020204" pitchFamily="34" charset="0"/>
              </a:rPr>
              <a:t>protocolIndex</a:t>
            </a:r>
            <a:r>
              <a:rPr lang="en-US" sz="1200" dirty="0">
                <a:solidFill>
                  <a:schemeClr val="accent1">
                    <a:lumMod val="50000"/>
                  </a:schemeClr>
                </a:solidFill>
                <a:latin typeface="Huawei Sans" panose="020C0503030203020204" pitchFamily="34" charset="0"/>
              </a:rPr>
              <a:t>&gt;</a:t>
            </a:r>
          </a:p>
          <a:p>
            <a:pPr fontAlgn="ctr">
              <a:lnSpc>
                <a:spcPct val="125000"/>
              </a:lnSpc>
            </a:pPr>
            <a:r>
              <a:rPr lang="en-US" sz="1200" dirty="0">
                <a:solidFill>
                  <a:schemeClr val="accent1">
                    <a:lumMod val="50000"/>
                  </a:schemeClr>
                </a:solidFill>
                <a:latin typeface="Huawei Sans" panose="020C0503030203020204" pitchFamily="34" charset="0"/>
              </a:rPr>
              <a:t>              &lt;/</a:t>
            </a:r>
            <a:r>
              <a:rPr lang="en-US" sz="1200" dirty="0" err="1">
                <a:solidFill>
                  <a:schemeClr val="accent1">
                    <a:lumMod val="50000"/>
                  </a:schemeClr>
                </a:solidFill>
                <a:latin typeface="Huawei Sans" panose="020C0503030203020204" pitchFamily="34" charset="0"/>
              </a:rPr>
              <a:t>protocolVlan</a:t>
            </a:r>
            <a:r>
              <a:rPr lang="en-US" sz="1200" dirty="0">
                <a:solidFill>
                  <a:schemeClr val="accent1">
                    <a:lumMod val="50000"/>
                  </a:schemeClr>
                </a:solidFill>
                <a:latin typeface="Huawei Sans" panose="020C0503030203020204" pitchFamily="34" charset="0"/>
              </a:rPr>
              <a:t>&gt;</a:t>
            </a:r>
          </a:p>
          <a:p>
            <a:pPr fontAlgn="ctr">
              <a:lnSpc>
                <a:spcPct val="125000"/>
              </a:lnSpc>
            </a:pPr>
            <a:r>
              <a:rPr lang="en-US" sz="1200" dirty="0">
                <a:solidFill>
                  <a:schemeClr val="accent1">
                    <a:lumMod val="50000"/>
                  </a:schemeClr>
                </a:solidFill>
                <a:latin typeface="Huawei Sans" panose="020C0503030203020204" pitchFamily="34" charset="0"/>
              </a:rPr>
              <a:t>            &lt;/</a:t>
            </a:r>
            <a:r>
              <a:rPr lang="en-US" sz="1200" dirty="0" err="1">
                <a:solidFill>
                  <a:schemeClr val="accent1">
                    <a:lumMod val="50000"/>
                  </a:schemeClr>
                </a:solidFill>
                <a:latin typeface="Huawei Sans" panose="020C0503030203020204" pitchFamily="34" charset="0"/>
              </a:rPr>
              <a:t>protocolVlans</a:t>
            </a:r>
            <a:r>
              <a:rPr lang="en-US" sz="1200" dirty="0">
                <a:solidFill>
                  <a:schemeClr val="accent1">
                    <a:lumMod val="50000"/>
                  </a:schemeClr>
                </a:solidFill>
                <a:latin typeface="Huawei Sans" panose="020C0503030203020204" pitchFamily="34" charset="0"/>
              </a:rPr>
              <a:t>&gt;</a:t>
            </a:r>
          </a:p>
          <a:p>
            <a:pPr fontAlgn="ctr">
              <a:lnSpc>
                <a:spcPct val="125000"/>
              </a:lnSpc>
            </a:pPr>
            <a:r>
              <a:rPr lang="en-US" sz="1200" dirty="0">
                <a:solidFill>
                  <a:schemeClr val="accent1">
                    <a:lumMod val="50000"/>
                  </a:schemeClr>
                </a:solidFill>
                <a:latin typeface="Huawei Sans" panose="020C0503030203020204" pitchFamily="34" charset="0"/>
              </a:rPr>
              <a:t>          &lt;/</a:t>
            </a:r>
            <a:r>
              <a:rPr lang="en-US" sz="1200" dirty="0" err="1">
                <a:solidFill>
                  <a:schemeClr val="accent1">
                    <a:lumMod val="50000"/>
                  </a:schemeClr>
                </a:solidFill>
                <a:latin typeface="Huawei Sans" panose="020C0503030203020204" pitchFamily="34" charset="0"/>
              </a:rPr>
              <a:t>vlan</a:t>
            </a:r>
            <a:r>
              <a:rPr lang="en-US" sz="1200" dirty="0">
                <a:solidFill>
                  <a:schemeClr val="accent1">
                    <a:lumMod val="50000"/>
                  </a:schemeClr>
                </a:solidFill>
                <a:latin typeface="Huawei Sans" panose="020C0503030203020204" pitchFamily="34" charset="0"/>
              </a:rPr>
              <a:t>&gt;</a:t>
            </a:r>
          </a:p>
          <a:p>
            <a:pPr fontAlgn="ctr">
              <a:lnSpc>
                <a:spcPct val="125000"/>
              </a:lnSpc>
            </a:pPr>
            <a:r>
              <a:rPr lang="en-US" sz="1200" dirty="0">
                <a:solidFill>
                  <a:schemeClr val="accent1">
                    <a:lumMod val="50000"/>
                  </a:schemeClr>
                </a:solidFill>
                <a:latin typeface="Huawei Sans" panose="020C0503030203020204" pitchFamily="34" charset="0"/>
              </a:rPr>
              <a:t>        &lt;/</a:t>
            </a:r>
            <a:r>
              <a:rPr lang="en-US" sz="1200" dirty="0" err="1">
                <a:solidFill>
                  <a:schemeClr val="accent1">
                    <a:lumMod val="50000"/>
                  </a:schemeClr>
                </a:solidFill>
                <a:latin typeface="Huawei Sans" panose="020C0503030203020204" pitchFamily="34" charset="0"/>
              </a:rPr>
              <a:t>vlans</a:t>
            </a:r>
            <a:r>
              <a:rPr lang="en-US" sz="1200" dirty="0">
                <a:solidFill>
                  <a:schemeClr val="accent1">
                    <a:lumMod val="50000"/>
                  </a:schemeClr>
                </a:solidFill>
                <a:latin typeface="Huawei Sans" panose="020C0503030203020204" pitchFamily="34" charset="0"/>
              </a:rPr>
              <a:t>&gt;</a:t>
            </a:r>
          </a:p>
          <a:p>
            <a:pPr fontAlgn="ctr">
              <a:lnSpc>
                <a:spcPct val="125000"/>
              </a:lnSpc>
            </a:pPr>
            <a:r>
              <a:rPr lang="en-US" sz="1200" dirty="0">
                <a:solidFill>
                  <a:schemeClr val="accent1">
                    <a:lumMod val="50000"/>
                  </a:schemeClr>
                </a:solidFill>
                <a:latin typeface="Huawei Sans" panose="020C0503030203020204" pitchFamily="34" charset="0"/>
              </a:rPr>
              <a:t>      ...</a:t>
            </a:r>
          </a:p>
          <a:p>
            <a:pPr fontAlgn="ctr">
              <a:lnSpc>
                <a:spcPct val="125000"/>
              </a:lnSpc>
            </a:pPr>
            <a:r>
              <a:rPr lang="en-US" sz="1200" dirty="0">
                <a:latin typeface="Huawei Sans" panose="020C0503030203020204" pitchFamily="34" charset="0"/>
              </a:rPr>
              <a:t>&lt;/</a:t>
            </a:r>
            <a:r>
              <a:rPr lang="en-US" sz="1200" dirty="0" err="1">
                <a:latin typeface="Huawei Sans" panose="020C0503030203020204" pitchFamily="34" charset="0"/>
              </a:rPr>
              <a:t>rpc</a:t>
            </a:r>
            <a:r>
              <a:rPr lang="en-US" sz="1200" dirty="0">
                <a:latin typeface="Huawei Sans" panose="020C0503030203020204" pitchFamily="34" charset="0"/>
              </a:rPr>
              <a:t>&gt;</a:t>
            </a:r>
            <a:endParaRPr lang="en-US" altLang="zh-CN" sz="1200" kern="0" dirty="0">
              <a:latin typeface="Huawei Sans" panose="020C0503030203020204" pitchFamily="34" charset="0"/>
            </a:endParaRPr>
          </a:p>
        </p:txBody>
      </p:sp>
      <p:sp>
        <p:nvSpPr>
          <p:cNvPr id="14" name="矩形 13">
            <a:extLst>
              <a:ext uri="{FF2B5EF4-FFF2-40B4-BE49-F238E27FC236}">
                <a16:creationId xmlns:a16="http://schemas.microsoft.com/office/drawing/2014/main" xmlns="" id="{2CD1F187-E8D9-4EA8-9C1E-0EAE098056E2}"/>
              </a:ext>
            </a:extLst>
          </p:cNvPr>
          <p:cNvSpPr/>
          <p:nvPr/>
        </p:nvSpPr>
        <p:spPr>
          <a:xfrm>
            <a:off x="494215" y="3175174"/>
            <a:ext cx="7433049" cy="2933395"/>
          </a:xfrm>
          <a:prstGeom prst="rect">
            <a:avLst/>
          </a:prstGeom>
          <a:noFill/>
          <a:ln w="28575">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sp>
        <p:nvSpPr>
          <p:cNvPr id="21" name="圆角矩形 20"/>
          <p:cNvSpPr/>
          <p:nvPr/>
        </p:nvSpPr>
        <p:spPr>
          <a:xfrm>
            <a:off x="5355771" y="4380614"/>
            <a:ext cx="2536063" cy="571331"/>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ctr"/>
            <a:r>
              <a:rPr lang="en-US" sz="1200" dirty="0">
                <a:solidFill>
                  <a:schemeClr val="bg1"/>
                </a:solidFill>
                <a:latin typeface="Huawei Sans" panose="020C0503030203020204" pitchFamily="34" charset="0"/>
              </a:rPr>
              <a:t>RPC request: Create a common </a:t>
            </a:r>
            <a:r>
              <a:rPr lang="en-US" sz="1200" dirty="0" err="1">
                <a:solidFill>
                  <a:schemeClr val="bg1"/>
                </a:solidFill>
                <a:latin typeface="Huawei Sans" panose="020C0503030203020204" pitchFamily="34" charset="0"/>
              </a:rPr>
              <a:t>VLAN</a:t>
            </a:r>
            <a:r>
              <a:rPr lang="en-US" sz="1200" dirty="0">
                <a:solidFill>
                  <a:schemeClr val="bg1"/>
                </a:solidFill>
                <a:latin typeface="Huawei Sans" panose="020C0503030203020204" pitchFamily="34" charset="0"/>
              </a:rPr>
              <a:t> with the </a:t>
            </a:r>
            <a:r>
              <a:rPr lang="en-US" sz="1200" dirty="0" err="1">
                <a:solidFill>
                  <a:schemeClr val="bg1"/>
                </a:solidFill>
                <a:latin typeface="Huawei Sans" panose="020C0503030203020204" pitchFamily="34" charset="0"/>
              </a:rPr>
              <a:t>VLAN</a:t>
            </a:r>
            <a:r>
              <a:rPr lang="en-US" sz="1200" dirty="0">
                <a:solidFill>
                  <a:schemeClr val="bg1"/>
                </a:solidFill>
                <a:latin typeface="Huawei Sans" panose="020C0503030203020204" pitchFamily="34" charset="0"/>
              </a:rPr>
              <a:t> ID of 10.</a:t>
            </a:r>
            <a:endParaRPr lang="en-US" altLang="zh-CN" sz="1200" dirty="0">
              <a:solidFill>
                <a:schemeClr val="bg1"/>
              </a:solidFill>
              <a:latin typeface="Huawei Sans" panose="020C0503030203020204" pitchFamily="34" charset="0"/>
            </a:endParaRPr>
          </a:p>
        </p:txBody>
      </p:sp>
      <p:sp>
        <p:nvSpPr>
          <p:cNvPr id="22" name="文本占位符 3">
            <a:extLst>
              <a:ext uri="{FF2B5EF4-FFF2-40B4-BE49-F238E27FC236}">
                <a16:creationId xmlns:a16="http://schemas.microsoft.com/office/drawing/2014/main" xmlns="" id="{EDC372E3-954D-46D1-BE0B-CE95DCE6A25A}"/>
              </a:ext>
            </a:extLst>
          </p:cNvPr>
          <p:cNvSpPr txBox="1">
            <a:spLocks/>
          </p:cNvSpPr>
          <p:nvPr/>
        </p:nvSpPr>
        <p:spPr>
          <a:xfrm>
            <a:off x="8140994" y="1146993"/>
            <a:ext cx="3603997" cy="3668712"/>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buSzPct val="50000"/>
              <a:buFont typeface="Wingdings" panose="05000000000000000000" pitchFamily="2" charset="2"/>
              <a:buChar char="l"/>
            </a:pPr>
            <a:r>
              <a:rPr lang="en-US" sz="1600" dirty="0">
                <a:latin typeface="Huawei Sans" panose="020C0503030203020204" pitchFamily="34" charset="0"/>
              </a:rPr>
              <a:t>In this example, the edit-</a:t>
            </a:r>
            <a:r>
              <a:rPr lang="en-US" sz="1600" dirty="0" err="1">
                <a:latin typeface="Huawei Sans" panose="020C0503030203020204" pitchFamily="34" charset="0"/>
              </a:rPr>
              <a:t>config</a:t>
            </a:r>
            <a:r>
              <a:rPr lang="en-US" sz="1600" dirty="0">
                <a:latin typeface="Huawei Sans" panose="020C0503030203020204" pitchFamily="34" charset="0"/>
              </a:rPr>
              <a:t> operation can load data to the running configuration database &lt;running/&gt;.</a:t>
            </a:r>
          </a:p>
          <a:p>
            <a:pPr fontAlgn="ctr">
              <a:buSzPct val="50000"/>
              <a:buFont typeface="Wingdings" panose="05000000000000000000" pitchFamily="2" charset="2"/>
              <a:buChar char="l"/>
            </a:pPr>
            <a:r>
              <a:rPr lang="en-US" sz="1600" dirty="0">
                <a:latin typeface="Huawei Sans" panose="020C0503030203020204" pitchFamily="34" charset="0"/>
              </a:rPr>
              <a:t>&lt;</a:t>
            </a:r>
            <a:r>
              <a:rPr lang="en-US" sz="1600" dirty="0" err="1">
                <a:latin typeface="Huawei Sans" panose="020C0503030203020204" pitchFamily="34" charset="0"/>
              </a:rPr>
              <a:t>config</a:t>
            </a:r>
            <a:r>
              <a:rPr lang="en-US" sz="1600" dirty="0">
                <a:latin typeface="Huawei Sans" panose="020C0503030203020204" pitchFamily="34" charset="0"/>
              </a:rPr>
              <a:t>&gt;&lt;/</a:t>
            </a:r>
            <a:r>
              <a:rPr lang="en-US" sz="1600" dirty="0" err="1">
                <a:latin typeface="Huawei Sans" panose="020C0503030203020204" pitchFamily="34" charset="0"/>
              </a:rPr>
              <a:t>config</a:t>
            </a:r>
            <a:r>
              <a:rPr lang="en-US" sz="1600" dirty="0">
                <a:latin typeface="Huawei Sans" panose="020C0503030203020204" pitchFamily="34" charset="0"/>
              </a:rPr>
              <a:t>&gt;: content layer information.</a:t>
            </a:r>
          </a:p>
          <a:p>
            <a:pPr fontAlgn="ctr">
              <a:buSzPct val="50000"/>
              <a:buFont typeface="Wingdings" panose="05000000000000000000" pitchFamily="2" charset="2"/>
              <a:buChar char="l"/>
            </a:pPr>
            <a:r>
              <a:rPr lang="en-US" sz="1600" dirty="0">
                <a:latin typeface="Huawei Sans" panose="020C0503030203020204" pitchFamily="34" charset="0"/>
              </a:rPr>
              <a:t>The namespace of the content layer is http://</a:t>
            </a:r>
            <a:r>
              <a:rPr lang="en-US" sz="1600" dirty="0" err="1">
                <a:latin typeface="Huawei Sans" panose="020C0503030203020204" pitchFamily="34" charset="0"/>
              </a:rPr>
              <a:t>www.huawei.com</a:t>
            </a:r>
            <a:r>
              <a:rPr lang="en-US" sz="1600" dirty="0">
                <a:latin typeface="Huawei Sans" panose="020C0503030203020204" pitchFamily="34" charset="0"/>
              </a:rPr>
              <a:t>/</a:t>
            </a:r>
            <a:r>
              <a:rPr lang="en-US" sz="1600" dirty="0" err="1">
                <a:latin typeface="Huawei Sans" panose="020C0503030203020204" pitchFamily="34" charset="0"/>
              </a:rPr>
              <a:t>netconf</a:t>
            </a:r>
            <a:r>
              <a:rPr lang="en-US" sz="1600" dirty="0">
                <a:latin typeface="Huawei Sans" panose="020C0503030203020204" pitchFamily="34" charset="0"/>
              </a:rPr>
              <a:t>/</a:t>
            </a:r>
            <a:r>
              <a:rPr lang="en-US" sz="1600" dirty="0" err="1">
                <a:latin typeface="Huawei Sans" panose="020C0503030203020204" pitchFamily="34" charset="0"/>
              </a:rPr>
              <a:t>vrp</a:t>
            </a:r>
            <a:r>
              <a:rPr lang="en-US" sz="1600" dirty="0">
                <a:latin typeface="Huawei Sans" panose="020C0503030203020204" pitchFamily="34" charset="0"/>
              </a:rPr>
              <a:t>/</a:t>
            </a:r>
            <a:r>
              <a:rPr lang="en-US" sz="1600" dirty="0" err="1">
                <a:latin typeface="Huawei Sans" panose="020C0503030203020204" pitchFamily="34" charset="0"/>
              </a:rPr>
              <a:t>huawei-vlan</a:t>
            </a:r>
            <a:r>
              <a:rPr lang="en-US" sz="1600" dirty="0">
                <a:latin typeface="Huawei Sans" panose="020C0503030203020204" pitchFamily="34" charset="0"/>
              </a:rPr>
              <a:t>.</a:t>
            </a:r>
          </a:p>
          <a:p>
            <a:pPr fontAlgn="ctr">
              <a:buSzPct val="50000"/>
              <a:buFont typeface="Wingdings" panose="05000000000000000000" pitchFamily="2" charset="2"/>
              <a:buChar char="l"/>
            </a:pPr>
            <a:r>
              <a:rPr lang="en-US" sz="1600" dirty="0">
                <a:latin typeface="Huawei Sans" panose="020C0503030203020204" pitchFamily="34" charset="0"/>
              </a:rPr>
              <a:t>The content layer structure is as follows: &lt;</a:t>
            </a:r>
            <a:r>
              <a:rPr lang="en-US" sz="1600" dirty="0" err="1">
                <a:latin typeface="Huawei Sans" panose="020C0503030203020204" pitchFamily="34" charset="0"/>
              </a:rPr>
              <a:t>vlans</a:t>
            </a:r>
            <a:r>
              <a:rPr lang="en-US" sz="1600" dirty="0">
                <a:latin typeface="Huawei Sans" panose="020C0503030203020204" pitchFamily="34" charset="0"/>
              </a:rPr>
              <a:t>&gt; contains &lt;</a:t>
            </a:r>
            <a:r>
              <a:rPr lang="en-US" sz="1600" dirty="0" err="1">
                <a:latin typeface="Huawei Sans" panose="020C0503030203020204" pitchFamily="34" charset="0"/>
              </a:rPr>
              <a:t>vlan</a:t>
            </a:r>
            <a:r>
              <a:rPr lang="en-US" sz="1600" dirty="0">
                <a:latin typeface="Huawei Sans" panose="020C0503030203020204" pitchFamily="34" charset="0"/>
              </a:rPr>
              <a:t>&gt;, including &lt;</a:t>
            </a:r>
            <a:r>
              <a:rPr lang="en-US" sz="1600" dirty="0" err="1">
                <a:latin typeface="Huawei Sans" panose="020C0503030203020204" pitchFamily="34" charset="0"/>
              </a:rPr>
              <a:t>vlanId</a:t>
            </a:r>
            <a:r>
              <a:rPr lang="en-US" sz="1600" dirty="0">
                <a:latin typeface="Huawei Sans" panose="020C0503030203020204" pitchFamily="34" charset="0"/>
              </a:rPr>
              <a:t>&gt; and &lt;</a:t>
            </a:r>
            <a:r>
              <a:rPr lang="en-US" sz="1600" dirty="0" err="1">
                <a:latin typeface="Huawei Sans" panose="020C0503030203020204" pitchFamily="34" charset="0"/>
              </a:rPr>
              <a:t>protocalVlans</a:t>
            </a:r>
            <a:r>
              <a:rPr lang="en-US" sz="1600" dirty="0">
                <a:latin typeface="Huawei Sans" panose="020C0503030203020204" pitchFamily="34" charset="0"/>
              </a:rPr>
              <a:t>&gt;.</a:t>
            </a:r>
          </a:p>
          <a:p>
            <a:pPr fontAlgn="ctr">
              <a:buSzPct val="50000"/>
              <a:buFont typeface="Wingdings" panose="05000000000000000000" pitchFamily="2" charset="2"/>
              <a:buChar char="l"/>
            </a:pPr>
            <a:endParaRPr lang="en-US" altLang="zh-CN" sz="1600" dirty="0">
              <a:latin typeface="Huawei Sans" panose="020C0503030203020204" pitchFamily="34" charset="0"/>
            </a:endParaRPr>
          </a:p>
          <a:p>
            <a:pPr fontAlgn="ctr">
              <a:buSzPct val="50000"/>
              <a:buFont typeface="Wingdings" panose="05000000000000000000" pitchFamily="2" charset="2"/>
              <a:buChar char="l"/>
            </a:pPr>
            <a:endParaRPr lang="en-US" altLang="zh-CN" sz="1600" dirty="0">
              <a:latin typeface="Huawei Sans" panose="020C0503030203020204" pitchFamily="34" charset="0"/>
            </a:endParaRPr>
          </a:p>
        </p:txBody>
      </p:sp>
      <p:sp>
        <p:nvSpPr>
          <p:cNvPr id="12" name="五边形 24">
            <a:extLst>
              <a:ext uri="{FF2B5EF4-FFF2-40B4-BE49-F238E27FC236}">
                <a16:creationId xmlns:a16="http://schemas.microsoft.com/office/drawing/2014/main" xmlns="" id="{FAB2AF0B-74E0-4A33-8937-1CFB2F1C192D}"/>
              </a:ext>
            </a:extLst>
          </p:cNvPr>
          <p:cNvSpPr/>
          <p:nvPr/>
        </p:nvSpPr>
        <p:spPr bwMode="auto">
          <a:xfrm>
            <a:off x="5811066" y="5791"/>
            <a:ext cx="1522338" cy="25614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Transport layer</a:t>
            </a:r>
            <a:endParaRPr lang="en-US" altLang="zh-CN" sz="1200" kern="0" dirty="0">
              <a:latin typeface="Huawei Sans" panose="020C0503030203020204" pitchFamily="34" charset="0"/>
            </a:endParaRPr>
          </a:p>
        </p:txBody>
      </p:sp>
      <p:sp>
        <p:nvSpPr>
          <p:cNvPr id="13" name="燕尾形 25">
            <a:extLst>
              <a:ext uri="{FF2B5EF4-FFF2-40B4-BE49-F238E27FC236}">
                <a16:creationId xmlns:a16="http://schemas.microsoft.com/office/drawing/2014/main" xmlns="" id="{98AE4A4D-AEE1-41C8-800B-1716DCC2B2F2}"/>
              </a:ext>
            </a:extLst>
          </p:cNvPr>
          <p:cNvSpPr/>
          <p:nvPr/>
        </p:nvSpPr>
        <p:spPr bwMode="auto">
          <a:xfrm>
            <a:off x="7294552" y="5791"/>
            <a:ext cx="1522338" cy="25614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a:latin typeface="Huawei Sans" panose="020C0503030203020204" pitchFamily="34" charset="0"/>
              </a:rPr>
              <a:t>Messages layer</a:t>
            </a:r>
            <a:endParaRPr lang="en-US" altLang="zh-CN" sz="1200" kern="0" dirty="0">
              <a:latin typeface="Huawei Sans" panose="020C0503030203020204" pitchFamily="34" charset="0"/>
            </a:endParaRPr>
          </a:p>
        </p:txBody>
      </p:sp>
      <p:sp>
        <p:nvSpPr>
          <p:cNvPr id="16" name="燕尾形 26">
            <a:extLst>
              <a:ext uri="{FF2B5EF4-FFF2-40B4-BE49-F238E27FC236}">
                <a16:creationId xmlns:a16="http://schemas.microsoft.com/office/drawing/2014/main" xmlns="" id="{5BBC6A3C-B157-4916-A800-A3D86DCF5ED7}"/>
              </a:ext>
            </a:extLst>
          </p:cNvPr>
          <p:cNvSpPr/>
          <p:nvPr/>
        </p:nvSpPr>
        <p:spPr bwMode="auto">
          <a:xfrm>
            <a:off x="8778038" y="5791"/>
            <a:ext cx="1522338" cy="25614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a:latin typeface="Huawei Sans" panose="020C0503030203020204" pitchFamily="34" charset="0"/>
              </a:rPr>
              <a:t>Operations layer</a:t>
            </a:r>
            <a:endParaRPr lang="en-US" altLang="zh-CN" sz="1200" kern="0" dirty="0">
              <a:latin typeface="Huawei Sans" panose="020C0503030203020204" pitchFamily="34" charset="0"/>
            </a:endParaRPr>
          </a:p>
        </p:txBody>
      </p:sp>
      <p:sp>
        <p:nvSpPr>
          <p:cNvPr id="23" name="燕尾形 27">
            <a:extLst>
              <a:ext uri="{FF2B5EF4-FFF2-40B4-BE49-F238E27FC236}">
                <a16:creationId xmlns:a16="http://schemas.microsoft.com/office/drawing/2014/main" xmlns="" id="{A24C758F-853A-49E2-A091-94472D72D5C8}"/>
              </a:ext>
            </a:extLst>
          </p:cNvPr>
          <p:cNvSpPr/>
          <p:nvPr/>
        </p:nvSpPr>
        <p:spPr bwMode="auto">
          <a:xfrm>
            <a:off x="10261523" y="5791"/>
            <a:ext cx="1522338" cy="25614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b="1" dirty="0">
                <a:solidFill>
                  <a:schemeClr val="bg1"/>
                </a:solidFill>
                <a:latin typeface="Huawei Sans" panose="020C0503030203020204" pitchFamily="34" charset="0"/>
              </a:rPr>
              <a:t>Content layer</a:t>
            </a:r>
            <a:endParaRPr lang="en-US" altLang="zh-CN" sz="1200" b="1" kern="0" dirty="0">
              <a:solidFill>
                <a:schemeClr val="bg1"/>
              </a:solidFill>
              <a:latin typeface="Huawei Sans" panose="020C0503030203020204" pitchFamily="34" charset="0"/>
            </a:endParaRPr>
          </a:p>
        </p:txBody>
      </p:sp>
    </p:spTree>
    <p:extLst>
      <p:ext uri="{BB962C8B-B14F-4D97-AF65-F5344CB8AC3E}">
        <p14:creationId xmlns:p14="http://schemas.microsoft.com/office/powerpoint/2010/main" val="11470943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a:extLst>
              <a:ext uri="{FF2B5EF4-FFF2-40B4-BE49-F238E27FC236}">
                <a16:creationId xmlns:a16="http://schemas.microsoft.com/office/drawing/2014/main" xmlns="" id="{C48D6DED-1106-41EE-9290-FAD34900D9C8}"/>
              </a:ext>
            </a:extLst>
          </p:cNvPr>
          <p:cNvSpPr>
            <a:spLocks noGrp="1"/>
          </p:cNvSpPr>
          <p:nvPr>
            <p:ph type="title"/>
          </p:nvPr>
        </p:nvSpPr>
        <p:spPr/>
        <p:txBody>
          <a:bodyPr/>
          <a:lstStyle/>
          <a:p>
            <a:r>
              <a:rPr lang="en-US"/>
              <a:t>Example: Delivering VLAN Configurations (Schema)</a:t>
            </a:r>
            <a:endParaRPr lang="en-US" dirty="0"/>
          </a:p>
        </p:txBody>
      </p:sp>
      <p:grpSp>
        <p:nvGrpSpPr>
          <p:cNvPr id="3" name="组合 2"/>
          <p:cNvGrpSpPr/>
          <p:nvPr/>
        </p:nvGrpSpPr>
        <p:grpSpPr>
          <a:xfrm>
            <a:off x="446088" y="1259462"/>
            <a:ext cx="7450025" cy="4880081"/>
            <a:chOff x="446088" y="1259462"/>
            <a:chExt cx="7450025" cy="4880081"/>
          </a:xfrm>
        </p:grpSpPr>
        <p:sp>
          <p:nvSpPr>
            <p:cNvPr id="19" name="矩形 18"/>
            <p:cNvSpPr/>
            <p:nvPr/>
          </p:nvSpPr>
          <p:spPr>
            <a:xfrm>
              <a:off x="446088" y="1259462"/>
              <a:ext cx="7450025" cy="4880081"/>
            </a:xfrm>
            <a:prstGeom prst="rect">
              <a:avLst/>
            </a:prstGeom>
            <a:solidFill>
              <a:srgbClr val="F4FBFE"/>
            </a:solidFill>
            <a:ln>
              <a:solidFill>
                <a:srgbClr val="99DFF9"/>
              </a:solidFill>
            </a:ln>
          </p:spPr>
          <p:txBody>
            <a:bodyPr wrap="square">
              <a:noAutofit/>
            </a:bodyPr>
            <a:lstStyle/>
            <a:p>
              <a:pPr fontAlgn="ctr">
                <a:lnSpc>
                  <a:spcPct val="125000"/>
                </a:lnSpc>
              </a:pPr>
              <a:r>
                <a:rPr lang="en-US" sz="1200" dirty="0">
                  <a:latin typeface="Huawei Sans" panose="020C0503030203020204" pitchFamily="34" charset="0"/>
                </a:rPr>
                <a:t>&lt;?xml version="1.0" encoding="</a:t>
              </a:r>
              <a:r>
                <a:rPr lang="en-US" sz="1200" dirty="0" err="1">
                  <a:latin typeface="Huawei Sans" panose="020C0503030203020204" pitchFamily="34" charset="0"/>
                </a:rPr>
                <a:t>UTF</a:t>
              </a:r>
              <a:r>
                <a:rPr lang="en-US" sz="1200" dirty="0">
                  <a:latin typeface="Huawei Sans" panose="020C0503030203020204" pitchFamily="34" charset="0"/>
                </a:rPr>
                <a:t>-8"?&gt;</a:t>
              </a:r>
            </a:p>
            <a:p>
              <a:pPr fontAlgn="ctr">
                <a:lnSpc>
                  <a:spcPct val="125000"/>
                </a:lnSpc>
              </a:pPr>
              <a:r>
                <a:rPr lang="en-US" sz="1200" dirty="0">
                  <a:latin typeface="Huawei Sans" panose="020C0503030203020204" pitchFamily="34" charset="0"/>
                </a:rPr>
                <a:t>&lt;</a:t>
              </a:r>
              <a:r>
                <a:rPr lang="en-US" sz="1200" dirty="0" err="1">
                  <a:latin typeface="Huawei Sans" panose="020C0503030203020204" pitchFamily="34" charset="0"/>
                </a:rPr>
                <a:t>rpc</a:t>
              </a:r>
              <a:r>
                <a:rPr lang="en-US" sz="1200" dirty="0">
                  <a:latin typeface="Huawei Sans" panose="020C0503030203020204" pitchFamily="34" charset="0"/>
                </a:rPr>
                <a:t> </a:t>
              </a:r>
              <a:r>
                <a:rPr lang="en-US" sz="1200" dirty="0" err="1">
                  <a:latin typeface="Huawei Sans" panose="020C0503030203020204" pitchFamily="34" charset="0"/>
                </a:rPr>
                <a:t>xmlns</a:t>
              </a:r>
              <a:r>
                <a:rPr lang="en-US" sz="1200" dirty="0">
                  <a:latin typeface="Huawei Sans" panose="020C0503030203020204" pitchFamily="34" charset="0"/>
                </a:rPr>
                <a:t>="</a:t>
              </a:r>
              <a:r>
                <a:rPr lang="en-US" sz="1200" dirty="0" err="1">
                  <a:latin typeface="Huawei Sans" panose="020C0503030203020204" pitchFamily="34" charset="0"/>
                </a:rPr>
                <a:t>urn:ietf:params:xml:ns:netconf:base:1.0</a:t>
              </a:r>
              <a:r>
                <a:rPr lang="en-US" sz="1200" dirty="0">
                  <a:latin typeface="Huawei Sans" panose="020C0503030203020204" pitchFamily="34" charset="0"/>
                </a:rPr>
                <a:t>" message-id="801"&gt;</a:t>
              </a:r>
            </a:p>
            <a:p>
              <a:pPr fontAlgn="ctr">
                <a:lnSpc>
                  <a:spcPct val="125000"/>
                </a:lnSpc>
              </a:pPr>
              <a:r>
                <a:rPr lang="en-US" sz="1200" b="1" dirty="0">
                  <a:solidFill>
                    <a:srgbClr val="EC7061"/>
                  </a:solidFill>
                  <a:latin typeface="Huawei Sans" panose="020C0503030203020204" pitchFamily="34" charset="0"/>
                </a:rPr>
                <a:t>  &lt;edit-</a:t>
              </a:r>
              <a:r>
                <a:rPr lang="en-US" sz="1200" b="1" dirty="0" err="1">
                  <a:solidFill>
                    <a:srgbClr val="EC7061"/>
                  </a:solidFill>
                  <a:latin typeface="Huawei Sans" panose="020C0503030203020204" pitchFamily="34" charset="0"/>
                </a:rPr>
                <a:t>config</a:t>
              </a:r>
              <a:r>
                <a:rPr lang="en-US" sz="1200" b="1" dirty="0">
                  <a:solidFill>
                    <a:srgbClr val="EC7061"/>
                  </a:solidFill>
                  <a:latin typeface="Huawei Sans" panose="020C0503030203020204" pitchFamily="34" charset="0"/>
                </a:rPr>
                <a:t>&gt;</a:t>
              </a:r>
            </a:p>
            <a:p>
              <a:pPr fontAlgn="ctr">
                <a:lnSpc>
                  <a:spcPct val="125000"/>
                </a:lnSpc>
              </a:pPr>
              <a:r>
                <a:rPr lang="en-US" sz="1200" dirty="0">
                  <a:latin typeface="Huawei Sans" panose="020C0503030203020204" pitchFamily="34" charset="0"/>
                </a:rPr>
                <a:t>    &lt;target&gt;</a:t>
              </a:r>
            </a:p>
            <a:p>
              <a:pPr fontAlgn="ctr">
                <a:lnSpc>
                  <a:spcPct val="125000"/>
                </a:lnSpc>
              </a:pPr>
              <a:r>
                <a:rPr lang="en-US" sz="1200" dirty="0">
                  <a:solidFill>
                    <a:srgbClr val="EC7061"/>
                  </a:solidFill>
                  <a:latin typeface="Huawei Sans" panose="020C0503030203020204" pitchFamily="34" charset="0"/>
                </a:rPr>
                <a:t>      &lt;</a:t>
              </a:r>
              <a:r>
                <a:rPr lang="en-US" sz="1200" b="1" dirty="0">
                  <a:solidFill>
                    <a:srgbClr val="EC7061"/>
                  </a:solidFill>
                  <a:latin typeface="Huawei Sans" panose="020C0503030203020204" pitchFamily="34" charset="0"/>
                </a:rPr>
                <a:t>running</a:t>
              </a:r>
              <a:r>
                <a:rPr lang="en-US" sz="1200" dirty="0">
                  <a:solidFill>
                    <a:srgbClr val="EC7061"/>
                  </a:solidFill>
                  <a:latin typeface="Huawei Sans" panose="020C0503030203020204" pitchFamily="34" charset="0"/>
                </a:rPr>
                <a:t>/&gt;</a:t>
              </a:r>
            </a:p>
            <a:p>
              <a:pPr fontAlgn="ctr">
                <a:lnSpc>
                  <a:spcPct val="125000"/>
                </a:lnSpc>
              </a:pPr>
              <a:r>
                <a:rPr lang="en-US" sz="1200" dirty="0">
                  <a:latin typeface="Huawei Sans" panose="020C0503030203020204" pitchFamily="34" charset="0"/>
                </a:rPr>
                <a:t>    &lt;/target&gt;</a:t>
              </a:r>
            </a:p>
            <a:p>
              <a:pPr fontAlgn="ctr">
                <a:lnSpc>
                  <a:spcPct val="125000"/>
                </a:lnSpc>
              </a:pPr>
              <a:r>
                <a:rPr lang="en-US" sz="1200" dirty="0">
                  <a:latin typeface="Huawei Sans" panose="020C0503030203020204" pitchFamily="34" charset="0"/>
                </a:rPr>
                <a:t>    &lt;default-operation&gt;</a:t>
              </a:r>
              <a:r>
                <a:rPr lang="en-US" sz="1200" b="1" dirty="0">
                  <a:solidFill>
                    <a:srgbClr val="EC7061"/>
                  </a:solidFill>
                  <a:latin typeface="Huawei Sans" panose="020C0503030203020204" pitchFamily="34" charset="0"/>
                </a:rPr>
                <a:t>merge</a:t>
              </a:r>
              <a:r>
                <a:rPr lang="en-US" sz="1200" dirty="0">
                  <a:latin typeface="Huawei Sans" panose="020C0503030203020204" pitchFamily="34" charset="0"/>
                </a:rPr>
                <a:t>&lt;/default-operation&gt;</a:t>
              </a:r>
            </a:p>
            <a:p>
              <a:pPr fontAlgn="ctr">
                <a:lnSpc>
                  <a:spcPct val="125000"/>
                </a:lnSpc>
              </a:pPr>
              <a:r>
                <a:rPr lang="en-US" sz="1200" dirty="0">
                  <a:latin typeface="Huawei Sans" panose="020C0503030203020204" pitchFamily="34" charset="0"/>
                </a:rPr>
                <a:t>    &lt;error-option&gt;rollback-on-error&lt;/error-option&gt;</a:t>
              </a:r>
            </a:p>
            <a:p>
              <a:pPr fontAlgn="ctr">
                <a:lnSpc>
                  <a:spcPct val="125000"/>
                </a:lnSpc>
              </a:pPr>
              <a:r>
                <a:rPr lang="en-US" sz="1200" dirty="0">
                  <a:solidFill>
                    <a:srgbClr val="C00000"/>
                  </a:solidFill>
                  <a:latin typeface="Huawei Sans" panose="020C0503030203020204" pitchFamily="34" charset="0"/>
                </a:rPr>
                <a:t>    </a:t>
              </a:r>
              <a:r>
                <a:rPr lang="en-US" sz="1200" dirty="0">
                  <a:solidFill>
                    <a:schemeClr val="accent1">
                      <a:lumMod val="50000"/>
                    </a:schemeClr>
                  </a:solidFill>
                  <a:latin typeface="Huawei Sans" panose="020C0503030203020204" pitchFamily="34" charset="0"/>
                </a:rPr>
                <a:t>&lt;</a:t>
              </a:r>
              <a:r>
                <a:rPr lang="en-US" sz="1200" dirty="0" err="1">
                  <a:solidFill>
                    <a:schemeClr val="accent1">
                      <a:lumMod val="50000"/>
                    </a:schemeClr>
                  </a:solidFill>
                  <a:latin typeface="Huawei Sans" panose="020C0503030203020204" pitchFamily="34" charset="0"/>
                </a:rPr>
                <a:t>config</a:t>
              </a:r>
              <a:r>
                <a:rPr lang="en-US" sz="1200" dirty="0">
                  <a:solidFill>
                    <a:schemeClr val="accent1">
                      <a:lumMod val="50000"/>
                    </a:schemeClr>
                  </a:solidFill>
                  <a:latin typeface="Huawei Sans" panose="020C0503030203020204" pitchFamily="34" charset="0"/>
                </a:rPr>
                <a:t>&gt;</a:t>
              </a:r>
            </a:p>
            <a:p>
              <a:pPr fontAlgn="ctr">
                <a:lnSpc>
                  <a:spcPct val="125000"/>
                </a:lnSpc>
              </a:pPr>
              <a:r>
                <a:rPr lang="en-US" sz="1200" dirty="0">
                  <a:solidFill>
                    <a:schemeClr val="accent1">
                      <a:lumMod val="50000"/>
                    </a:schemeClr>
                  </a:solidFill>
                  <a:latin typeface="Huawei Sans" panose="020C0503030203020204" pitchFamily="34" charset="0"/>
                </a:rPr>
                <a:t>      &lt;</a:t>
              </a:r>
              <a:r>
                <a:rPr lang="en-US" sz="1200" dirty="0" err="1">
                  <a:solidFill>
                    <a:schemeClr val="accent1">
                      <a:lumMod val="50000"/>
                    </a:schemeClr>
                  </a:solidFill>
                  <a:latin typeface="Huawei Sans" panose="020C0503030203020204" pitchFamily="34" charset="0"/>
                </a:rPr>
                <a:t>vlan</a:t>
              </a:r>
              <a:r>
                <a:rPr lang="en-US" sz="1200" dirty="0">
                  <a:solidFill>
                    <a:schemeClr val="accent1">
                      <a:lumMod val="50000"/>
                    </a:schemeClr>
                  </a:solidFill>
                  <a:latin typeface="Huawei Sans" panose="020C0503030203020204" pitchFamily="34" charset="0"/>
                </a:rPr>
                <a:t> </a:t>
              </a:r>
              <a:r>
                <a:rPr lang="en-US" sz="1200" b="1" dirty="0" err="1">
                  <a:solidFill>
                    <a:schemeClr val="accent1">
                      <a:lumMod val="50000"/>
                    </a:schemeClr>
                  </a:solidFill>
                  <a:latin typeface="Huawei Sans" panose="020C0503030203020204" pitchFamily="34" charset="0"/>
                </a:rPr>
                <a:t>xmlns</a:t>
              </a:r>
              <a:r>
                <a:rPr lang="en-US" sz="1200" b="1" dirty="0">
                  <a:solidFill>
                    <a:schemeClr val="accent1">
                      <a:lumMod val="50000"/>
                    </a:schemeClr>
                  </a:solidFill>
                  <a:latin typeface="Huawei Sans" panose="020C0503030203020204" pitchFamily="34" charset="0"/>
                </a:rPr>
                <a:t>="http://</a:t>
              </a:r>
              <a:r>
                <a:rPr lang="en-US" sz="1200" b="1" dirty="0" err="1">
                  <a:solidFill>
                    <a:schemeClr val="accent1">
                      <a:lumMod val="50000"/>
                    </a:schemeClr>
                  </a:solidFill>
                  <a:latin typeface="Huawei Sans" panose="020C0503030203020204" pitchFamily="34" charset="0"/>
                </a:rPr>
                <a:t>www.huawei.com</a:t>
              </a:r>
              <a:r>
                <a:rPr lang="en-US" sz="1200" b="1" dirty="0">
                  <a:solidFill>
                    <a:schemeClr val="accent1">
                      <a:lumMod val="50000"/>
                    </a:schemeClr>
                  </a:solidFill>
                  <a:latin typeface="Huawei Sans" panose="020C0503030203020204" pitchFamily="34" charset="0"/>
                </a:rPr>
                <a:t>/</a:t>
              </a:r>
              <a:r>
                <a:rPr lang="en-US" sz="1200" b="1" dirty="0" err="1">
                  <a:solidFill>
                    <a:schemeClr val="accent1">
                      <a:lumMod val="50000"/>
                    </a:schemeClr>
                  </a:solidFill>
                  <a:latin typeface="Huawei Sans" panose="020C0503030203020204" pitchFamily="34" charset="0"/>
                </a:rPr>
                <a:t>netconf</a:t>
              </a:r>
              <a:r>
                <a:rPr lang="en-US" sz="1200" b="1" dirty="0">
                  <a:solidFill>
                    <a:schemeClr val="accent1">
                      <a:lumMod val="50000"/>
                    </a:schemeClr>
                  </a:solidFill>
                  <a:latin typeface="Huawei Sans" panose="020C0503030203020204" pitchFamily="34" charset="0"/>
                </a:rPr>
                <a:t>/</a:t>
              </a:r>
              <a:r>
                <a:rPr lang="en-US" sz="1200" b="1" dirty="0" err="1">
                  <a:solidFill>
                    <a:schemeClr val="accent1">
                      <a:lumMod val="50000"/>
                    </a:schemeClr>
                  </a:solidFill>
                  <a:latin typeface="Huawei Sans" panose="020C0503030203020204" pitchFamily="34" charset="0"/>
                </a:rPr>
                <a:t>vrp</a:t>
              </a:r>
              <a:r>
                <a:rPr lang="en-US" sz="1200" dirty="0">
                  <a:solidFill>
                    <a:schemeClr val="accent1">
                      <a:lumMod val="50000"/>
                    </a:schemeClr>
                  </a:solidFill>
                  <a:latin typeface="Huawei Sans" panose="020C0503030203020204" pitchFamily="34" charset="0"/>
                </a:rPr>
                <a:t>" content-version="1.0" format-version="1.0"&gt;</a:t>
              </a:r>
            </a:p>
            <a:p>
              <a:pPr fontAlgn="ctr">
                <a:lnSpc>
                  <a:spcPct val="125000"/>
                </a:lnSpc>
              </a:pPr>
              <a:r>
                <a:rPr lang="en-US" sz="1200" dirty="0">
                  <a:solidFill>
                    <a:schemeClr val="accent1">
                      <a:lumMod val="50000"/>
                    </a:schemeClr>
                  </a:solidFill>
                  <a:latin typeface="Huawei Sans" panose="020C0503030203020204" pitchFamily="34" charset="0"/>
                </a:rPr>
                <a:t>        &lt;</a:t>
              </a:r>
              <a:r>
                <a:rPr lang="en-US" sz="1200" dirty="0" err="1">
                  <a:solidFill>
                    <a:schemeClr val="accent1">
                      <a:lumMod val="50000"/>
                    </a:schemeClr>
                  </a:solidFill>
                  <a:latin typeface="Huawei Sans" panose="020C0503030203020204" pitchFamily="34" charset="0"/>
                </a:rPr>
                <a:t>vlans</a:t>
              </a:r>
              <a:r>
                <a:rPr lang="en-US" sz="1200" dirty="0">
                  <a:solidFill>
                    <a:schemeClr val="accent1">
                      <a:lumMod val="50000"/>
                    </a:schemeClr>
                  </a:solidFill>
                  <a:latin typeface="Huawei Sans" panose="020C0503030203020204" pitchFamily="34" charset="0"/>
                </a:rPr>
                <a:t>&gt;</a:t>
              </a:r>
            </a:p>
            <a:p>
              <a:pPr fontAlgn="ctr">
                <a:lnSpc>
                  <a:spcPct val="125000"/>
                </a:lnSpc>
              </a:pPr>
              <a:r>
                <a:rPr lang="en-US" sz="1200" dirty="0">
                  <a:solidFill>
                    <a:schemeClr val="accent1">
                      <a:lumMod val="50000"/>
                    </a:schemeClr>
                  </a:solidFill>
                  <a:latin typeface="Huawei Sans" panose="020C0503030203020204" pitchFamily="34" charset="0"/>
                </a:rPr>
                <a:t>          &lt;</a:t>
              </a:r>
              <a:r>
                <a:rPr lang="en-US" sz="1200" dirty="0" err="1">
                  <a:solidFill>
                    <a:schemeClr val="accent1">
                      <a:lumMod val="50000"/>
                    </a:schemeClr>
                  </a:solidFill>
                  <a:latin typeface="Huawei Sans" panose="020C0503030203020204" pitchFamily="34" charset="0"/>
                </a:rPr>
                <a:t>vlan</a:t>
              </a:r>
              <a:r>
                <a:rPr lang="en-US" sz="1200" dirty="0">
                  <a:solidFill>
                    <a:schemeClr val="accent1">
                      <a:lumMod val="50000"/>
                    </a:schemeClr>
                  </a:solidFill>
                  <a:latin typeface="Huawei Sans" panose="020C0503030203020204" pitchFamily="34" charset="0"/>
                </a:rPr>
                <a:t> operation="merge"&gt;</a:t>
              </a:r>
            </a:p>
            <a:p>
              <a:pPr fontAlgn="ctr">
                <a:lnSpc>
                  <a:spcPct val="125000"/>
                </a:lnSpc>
              </a:pPr>
              <a:r>
                <a:rPr lang="en-US" sz="1200" dirty="0">
                  <a:solidFill>
                    <a:schemeClr val="accent1">
                      <a:lumMod val="50000"/>
                    </a:schemeClr>
                  </a:solidFill>
                  <a:latin typeface="Huawei Sans" panose="020C0503030203020204" pitchFamily="34" charset="0"/>
                </a:rPr>
                <a:t>            &lt;</a:t>
              </a:r>
              <a:r>
                <a:rPr lang="en-US" sz="1200" dirty="0" err="1">
                  <a:solidFill>
                    <a:schemeClr val="accent1">
                      <a:lumMod val="50000"/>
                    </a:schemeClr>
                  </a:solidFill>
                  <a:latin typeface="Huawei Sans" panose="020C0503030203020204" pitchFamily="34" charset="0"/>
                </a:rPr>
                <a:t>vlanId</a:t>
              </a:r>
              <a:r>
                <a:rPr lang="en-US" sz="1200" dirty="0">
                  <a:solidFill>
                    <a:schemeClr val="accent1">
                      <a:lumMod val="50000"/>
                    </a:schemeClr>
                  </a:solidFill>
                  <a:latin typeface="Huawei Sans" panose="020C0503030203020204" pitchFamily="34" charset="0"/>
                </a:rPr>
                <a:t>&gt;10&lt;/</a:t>
              </a:r>
              <a:r>
                <a:rPr lang="en-US" sz="1200" dirty="0" err="1">
                  <a:solidFill>
                    <a:schemeClr val="accent1">
                      <a:lumMod val="50000"/>
                    </a:schemeClr>
                  </a:solidFill>
                  <a:latin typeface="Huawei Sans" panose="020C0503030203020204" pitchFamily="34" charset="0"/>
                </a:rPr>
                <a:t>vlanId</a:t>
              </a:r>
              <a:r>
                <a:rPr lang="en-US" sz="1200" dirty="0">
                  <a:solidFill>
                    <a:schemeClr val="accent1">
                      <a:lumMod val="50000"/>
                    </a:schemeClr>
                  </a:solidFill>
                  <a:latin typeface="Huawei Sans" panose="020C0503030203020204" pitchFamily="34" charset="0"/>
                </a:rPr>
                <a:t>&gt;</a:t>
              </a:r>
            </a:p>
            <a:p>
              <a:pPr fontAlgn="ctr">
                <a:lnSpc>
                  <a:spcPct val="125000"/>
                </a:lnSpc>
              </a:pPr>
              <a:r>
                <a:rPr lang="en-US" sz="1200" dirty="0">
                  <a:solidFill>
                    <a:schemeClr val="accent1">
                      <a:lumMod val="50000"/>
                    </a:schemeClr>
                  </a:solidFill>
                  <a:latin typeface="Huawei Sans" panose="020C0503030203020204" pitchFamily="34" charset="0"/>
                </a:rPr>
                <a:t>            &lt;</a:t>
              </a:r>
              <a:r>
                <a:rPr lang="en-US" sz="1200" dirty="0" err="1">
                  <a:solidFill>
                    <a:schemeClr val="accent1">
                      <a:lumMod val="50000"/>
                    </a:schemeClr>
                  </a:solidFill>
                  <a:latin typeface="Huawei Sans" panose="020C0503030203020204" pitchFamily="34" charset="0"/>
                </a:rPr>
                <a:t>vlanType</a:t>
              </a:r>
              <a:r>
                <a:rPr lang="en-US" sz="1200" dirty="0">
                  <a:solidFill>
                    <a:schemeClr val="accent1">
                      <a:lumMod val="50000"/>
                    </a:schemeClr>
                  </a:solidFill>
                  <a:latin typeface="Huawei Sans" panose="020C0503030203020204" pitchFamily="34" charset="0"/>
                </a:rPr>
                <a:t>&gt;common&lt;/</a:t>
              </a:r>
              <a:r>
                <a:rPr lang="en-US" sz="1200" dirty="0" err="1">
                  <a:solidFill>
                    <a:schemeClr val="accent1">
                      <a:lumMod val="50000"/>
                    </a:schemeClr>
                  </a:solidFill>
                  <a:latin typeface="Huawei Sans" panose="020C0503030203020204" pitchFamily="34" charset="0"/>
                </a:rPr>
                <a:t>vlanType</a:t>
              </a:r>
              <a:r>
                <a:rPr lang="en-US" sz="1200" dirty="0">
                  <a:solidFill>
                    <a:schemeClr val="accent1">
                      <a:lumMod val="50000"/>
                    </a:schemeClr>
                  </a:solidFill>
                  <a:latin typeface="Huawei Sans" panose="020C0503030203020204" pitchFamily="34" charset="0"/>
                </a:rPr>
                <a:t>&gt;</a:t>
              </a:r>
            </a:p>
            <a:p>
              <a:pPr fontAlgn="ctr">
                <a:lnSpc>
                  <a:spcPct val="125000"/>
                </a:lnSpc>
              </a:pPr>
              <a:r>
                <a:rPr lang="en-US" sz="1200" dirty="0">
                  <a:solidFill>
                    <a:schemeClr val="accent1">
                      <a:lumMod val="50000"/>
                    </a:schemeClr>
                  </a:solidFill>
                  <a:latin typeface="Huawei Sans" panose="020C0503030203020204" pitchFamily="34" charset="0"/>
                </a:rPr>
                <a:t>          &lt;/</a:t>
              </a:r>
              <a:r>
                <a:rPr lang="en-US" sz="1200" dirty="0" err="1">
                  <a:solidFill>
                    <a:schemeClr val="accent1">
                      <a:lumMod val="50000"/>
                    </a:schemeClr>
                  </a:solidFill>
                  <a:latin typeface="Huawei Sans" panose="020C0503030203020204" pitchFamily="34" charset="0"/>
                </a:rPr>
                <a:t>vlan</a:t>
              </a:r>
              <a:r>
                <a:rPr lang="en-US" sz="1200" dirty="0">
                  <a:solidFill>
                    <a:schemeClr val="accent1">
                      <a:lumMod val="50000"/>
                    </a:schemeClr>
                  </a:solidFill>
                  <a:latin typeface="Huawei Sans" panose="020C0503030203020204" pitchFamily="34" charset="0"/>
                </a:rPr>
                <a:t>&gt;</a:t>
              </a:r>
            </a:p>
            <a:p>
              <a:pPr fontAlgn="ctr">
                <a:lnSpc>
                  <a:spcPct val="125000"/>
                </a:lnSpc>
              </a:pPr>
              <a:r>
                <a:rPr lang="en-US" sz="1200" dirty="0">
                  <a:solidFill>
                    <a:schemeClr val="accent1">
                      <a:lumMod val="50000"/>
                    </a:schemeClr>
                  </a:solidFill>
                  <a:latin typeface="Huawei Sans" panose="020C0503030203020204" pitchFamily="34" charset="0"/>
                </a:rPr>
                <a:t>        &lt;/</a:t>
              </a:r>
              <a:r>
                <a:rPr lang="en-US" sz="1200" dirty="0" err="1">
                  <a:solidFill>
                    <a:schemeClr val="accent1">
                      <a:lumMod val="50000"/>
                    </a:schemeClr>
                  </a:solidFill>
                  <a:latin typeface="Huawei Sans" panose="020C0503030203020204" pitchFamily="34" charset="0"/>
                </a:rPr>
                <a:t>vlans</a:t>
              </a:r>
              <a:r>
                <a:rPr lang="en-US" sz="1200" dirty="0">
                  <a:solidFill>
                    <a:schemeClr val="accent1">
                      <a:lumMod val="50000"/>
                    </a:schemeClr>
                  </a:solidFill>
                  <a:latin typeface="Huawei Sans" panose="020C0503030203020204" pitchFamily="34" charset="0"/>
                </a:rPr>
                <a:t>&gt;</a:t>
              </a:r>
            </a:p>
            <a:p>
              <a:pPr fontAlgn="ctr">
                <a:lnSpc>
                  <a:spcPct val="125000"/>
                </a:lnSpc>
              </a:pPr>
              <a:r>
                <a:rPr lang="en-US" sz="1200" dirty="0">
                  <a:solidFill>
                    <a:schemeClr val="accent1">
                      <a:lumMod val="50000"/>
                    </a:schemeClr>
                  </a:solidFill>
                  <a:latin typeface="Huawei Sans" panose="020C0503030203020204" pitchFamily="34" charset="0"/>
                </a:rPr>
                <a:t>      &lt;/</a:t>
              </a:r>
              <a:r>
                <a:rPr lang="en-US" sz="1200" dirty="0" err="1">
                  <a:solidFill>
                    <a:schemeClr val="accent1">
                      <a:lumMod val="50000"/>
                    </a:schemeClr>
                  </a:solidFill>
                  <a:latin typeface="Huawei Sans" panose="020C0503030203020204" pitchFamily="34" charset="0"/>
                </a:rPr>
                <a:t>vlan</a:t>
              </a:r>
              <a:r>
                <a:rPr lang="en-US" sz="1200" dirty="0">
                  <a:solidFill>
                    <a:schemeClr val="accent1">
                      <a:lumMod val="50000"/>
                    </a:schemeClr>
                  </a:solidFill>
                  <a:latin typeface="Huawei Sans" panose="020C0503030203020204" pitchFamily="34" charset="0"/>
                </a:rPr>
                <a:t>&gt;</a:t>
              </a:r>
            </a:p>
            <a:p>
              <a:pPr fontAlgn="ctr">
                <a:lnSpc>
                  <a:spcPct val="125000"/>
                </a:lnSpc>
              </a:pPr>
              <a:r>
                <a:rPr lang="en-US" sz="1200" dirty="0">
                  <a:solidFill>
                    <a:schemeClr val="accent1">
                      <a:lumMod val="50000"/>
                    </a:schemeClr>
                  </a:solidFill>
                  <a:latin typeface="Huawei Sans" panose="020C0503030203020204" pitchFamily="34" charset="0"/>
                </a:rPr>
                <a:t>    &lt;/</a:t>
              </a:r>
              <a:r>
                <a:rPr lang="en-US" sz="1200" dirty="0" err="1">
                  <a:solidFill>
                    <a:schemeClr val="accent1">
                      <a:lumMod val="50000"/>
                    </a:schemeClr>
                  </a:solidFill>
                  <a:latin typeface="Huawei Sans" panose="020C0503030203020204" pitchFamily="34" charset="0"/>
                </a:rPr>
                <a:t>config</a:t>
              </a:r>
              <a:r>
                <a:rPr lang="en-US" sz="1200" dirty="0">
                  <a:solidFill>
                    <a:schemeClr val="accent1">
                      <a:lumMod val="50000"/>
                    </a:schemeClr>
                  </a:solidFill>
                  <a:latin typeface="Huawei Sans" panose="020C0503030203020204" pitchFamily="34" charset="0"/>
                </a:rPr>
                <a:t>&gt;</a:t>
              </a:r>
            </a:p>
            <a:p>
              <a:pPr fontAlgn="ctr">
                <a:lnSpc>
                  <a:spcPct val="125000"/>
                </a:lnSpc>
              </a:pPr>
              <a:r>
                <a:rPr lang="en-US" sz="1200" dirty="0">
                  <a:latin typeface="Huawei Sans" panose="020C0503030203020204" pitchFamily="34" charset="0"/>
                </a:rPr>
                <a:t>  &lt;/edit-</a:t>
              </a:r>
              <a:r>
                <a:rPr lang="en-US" sz="1200" dirty="0" err="1">
                  <a:latin typeface="Huawei Sans" panose="020C0503030203020204" pitchFamily="34" charset="0"/>
                </a:rPr>
                <a:t>config</a:t>
              </a:r>
              <a:r>
                <a:rPr lang="en-US" sz="1200" dirty="0">
                  <a:latin typeface="Huawei Sans" panose="020C0503030203020204" pitchFamily="34" charset="0"/>
                </a:rPr>
                <a:t>&gt;</a:t>
              </a:r>
            </a:p>
            <a:p>
              <a:pPr fontAlgn="ctr">
                <a:lnSpc>
                  <a:spcPct val="125000"/>
                </a:lnSpc>
              </a:pPr>
              <a:r>
                <a:rPr lang="en-US" sz="1200" dirty="0">
                  <a:latin typeface="Huawei Sans" panose="020C0503030203020204" pitchFamily="34" charset="0"/>
                </a:rPr>
                <a:t>&lt;/</a:t>
              </a:r>
              <a:r>
                <a:rPr lang="en-US" sz="1200" dirty="0" err="1">
                  <a:latin typeface="Huawei Sans" panose="020C0503030203020204" pitchFamily="34" charset="0"/>
                </a:rPr>
                <a:t>rpc</a:t>
              </a:r>
              <a:r>
                <a:rPr lang="en-US" sz="1200" dirty="0">
                  <a:latin typeface="Huawei Sans" panose="020C0503030203020204" pitchFamily="34" charset="0"/>
                </a:rPr>
                <a:t>&gt;</a:t>
              </a:r>
              <a:endParaRPr lang="en-US" altLang="zh-CN" sz="1200" kern="0" dirty="0">
                <a:latin typeface="Huawei Sans" panose="020C0503030203020204" pitchFamily="34" charset="0"/>
              </a:endParaRPr>
            </a:p>
          </p:txBody>
        </p:sp>
        <p:sp>
          <p:nvSpPr>
            <p:cNvPr id="20" name="矩形 19">
              <a:extLst>
                <a:ext uri="{FF2B5EF4-FFF2-40B4-BE49-F238E27FC236}">
                  <a16:creationId xmlns:a16="http://schemas.microsoft.com/office/drawing/2014/main" xmlns="" id="{F5EFE69D-7B61-4CF3-8F8F-204730581A62}"/>
                </a:ext>
              </a:extLst>
            </p:cNvPr>
            <p:cNvSpPr/>
            <p:nvPr/>
          </p:nvSpPr>
          <p:spPr>
            <a:xfrm>
              <a:off x="467354" y="3195783"/>
              <a:ext cx="7353207" cy="2252910"/>
            </a:xfrm>
            <a:prstGeom prst="rect">
              <a:avLst/>
            </a:prstGeom>
            <a:noFill/>
            <a:ln w="28575">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grpSp>
      <p:sp>
        <p:nvSpPr>
          <p:cNvPr id="21" name="圆角矩形 20"/>
          <p:cNvSpPr/>
          <p:nvPr/>
        </p:nvSpPr>
        <p:spPr>
          <a:xfrm>
            <a:off x="4937760" y="4211556"/>
            <a:ext cx="2832662" cy="603229"/>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ctr"/>
            <a:r>
              <a:rPr lang="en-US" sz="1200" dirty="0">
                <a:solidFill>
                  <a:schemeClr val="bg1"/>
                </a:solidFill>
                <a:latin typeface="Huawei Sans" panose="020C0503030203020204" pitchFamily="34" charset="0"/>
              </a:rPr>
              <a:t>RPC request: Create a common </a:t>
            </a:r>
            <a:r>
              <a:rPr lang="en-US" sz="1200" dirty="0" err="1">
                <a:solidFill>
                  <a:schemeClr val="bg1"/>
                </a:solidFill>
                <a:latin typeface="Huawei Sans" panose="020C0503030203020204" pitchFamily="34" charset="0"/>
              </a:rPr>
              <a:t>VLAN</a:t>
            </a:r>
            <a:r>
              <a:rPr lang="en-US" sz="1200" dirty="0">
                <a:solidFill>
                  <a:schemeClr val="bg1"/>
                </a:solidFill>
                <a:latin typeface="Huawei Sans" panose="020C0503030203020204" pitchFamily="34" charset="0"/>
              </a:rPr>
              <a:t> with the </a:t>
            </a:r>
            <a:r>
              <a:rPr lang="en-US" sz="1200" dirty="0" err="1">
                <a:solidFill>
                  <a:schemeClr val="bg1"/>
                </a:solidFill>
                <a:latin typeface="Huawei Sans" panose="020C0503030203020204" pitchFamily="34" charset="0"/>
              </a:rPr>
              <a:t>VLAN</a:t>
            </a:r>
            <a:r>
              <a:rPr lang="en-US" sz="1200" dirty="0">
                <a:solidFill>
                  <a:schemeClr val="bg1"/>
                </a:solidFill>
                <a:latin typeface="Huawei Sans" panose="020C0503030203020204" pitchFamily="34" charset="0"/>
              </a:rPr>
              <a:t> ID of 10.</a:t>
            </a:r>
            <a:endParaRPr lang="en-US" altLang="zh-CN" sz="1200" dirty="0">
              <a:solidFill>
                <a:schemeClr val="bg1"/>
              </a:solidFill>
              <a:latin typeface="Huawei Sans" panose="020C0503030203020204" pitchFamily="34" charset="0"/>
            </a:endParaRPr>
          </a:p>
        </p:txBody>
      </p:sp>
      <p:sp>
        <p:nvSpPr>
          <p:cNvPr id="23" name="文本占位符 3">
            <a:extLst>
              <a:ext uri="{FF2B5EF4-FFF2-40B4-BE49-F238E27FC236}">
                <a16:creationId xmlns:a16="http://schemas.microsoft.com/office/drawing/2014/main" xmlns="" id="{EDC372E3-954D-46D1-BE0B-CE95DCE6A25A}"/>
              </a:ext>
            </a:extLst>
          </p:cNvPr>
          <p:cNvSpPr txBox="1">
            <a:spLocks/>
          </p:cNvSpPr>
          <p:nvPr/>
        </p:nvSpPr>
        <p:spPr>
          <a:xfrm>
            <a:off x="8140994" y="1277617"/>
            <a:ext cx="3603997" cy="3668712"/>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buSzPct val="50000"/>
              <a:buFont typeface="Wingdings" panose="05000000000000000000" pitchFamily="2" charset="2"/>
              <a:buChar char="l"/>
            </a:pPr>
            <a:r>
              <a:rPr lang="en-US" sz="1600" dirty="0">
                <a:latin typeface="Huawei Sans" panose="020C0503030203020204" pitchFamily="34" charset="0"/>
              </a:rPr>
              <a:t>This example also describes how to create </a:t>
            </a:r>
            <a:r>
              <a:rPr lang="en-US" sz="1600" dirty="0" err="1">
                <a:latin typeface="Huawei Sans" panose="020C0503030203020204" pitchFamily="34" charset="0"/>
              </a:rPr>
              <a:t>VLAN</a:t>
            </a:r>
            <a:r>
              <a:rPr lang="en-US" sz="1600" dirty="0">
                <a:latin typeface="Huawei Sans" panose="020C0503030203020204" pitchFamily="34" charset="0"/>
              </a:rPr>
              <a:t> 10, but the content is in the Schema mode.</a:t>
            </a:r>
          </a:p>
          <a:p>
            <a:pPr fontAlgn="ctr">
              <a:buSzPct val="50000"/>
              <a:buFont typeface="Wingdings" panose="05000000000000000000" pitchFamily="2" charset="2"/>
              <a:buChar char="l"/>
            </a:pPr>
            <a:r>
              <a:rPr lang="en-US" sz="1600" dirty="0">
                <a:latin typeface="Huawei Sans" panose="020C0503030203020204" pitchFamily="34" charset="0"/>
              </a:rPr>
              <a:t>HUAWEI-YANG is recommended, because it has more comprehensive support features.</a:t>
            </a:r>
          </a:p>
        </p:txBody>
      </p:sp>
      <p:sp>
        <p:nvSpPr>
          <p:cNvPr id="14" name="五边形 24">
            <a:extLst>
              <a:ext uri="{FF2B5EF4-FFF2-40B4-BE49-F238E27FC236}">
                <a16:creationId xmlns:a16="http://schemas.microsoft.com/office/drawing/2014/main" xmlns="" id="{FAB2AF0B-74E0-4A33-8937-1CFB2F1C192D}"/>
              </a:ext>
            </a:extLst>
          </p:cNvPr>
          <p:cNvSpPr/>
          <p:nvPr/>
        </p:nvSpPr>
        <p:spPr bwMode="auto">
          <a:xfrm>
            <a:off x="5811066" y="5791"/>
            <a:ext cx="1522338" cy="25614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Transport layer</a:t>
            </a:r>
            <a:endParaRPr lang="en-US" altLang="zh-CN" sz="1200" kern="0" dirty="0">
              <a:latin typeface="Huawei Sans" panose="020C0503030203020204" pitchFamily="34" charset="0"/>
            </a:endParaRPr>
          </a:p>
        </p:txBody>
      </p:sp>
      <p:sp>
        <p:nvSpPr>
          <p:cNvPr id="16" name="燕尾形 25">
            <a:extLst>
              <a:ext uri="{FF2B5EF4-FFF2-40B4-BE49-F238E27FC236}">
                <a16:creationId xmlns:a16="http://schemas.microsoft.com/office/drawing/2014/main" xmlns="" id="{98AE4A4D-AEE1-41C8-800B-1716DCC2B2F2}"/>
              </a:ext>
            </a:extLst>
          </p:cNvPr>
          <p:cNvSpPr/>
          <p:nvPr/>
        </p:nvSpPr>
        <p:spPr bwMode="auto">
          <a:xfrm>
            <a:off x="7294552" y="5791"/>
            <a:ext cx="1522338" cy="25614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a:latin typeface="Huawei Sans" panose="020C0503030203020204" pitchFamily="34" charset="0"/>
              </a:rPr>
              <a:t>Messages layer</a:t>
            </a:r>
            <a:endParaRPr lang="en-US" altLang="zh-CN" sz="1200" kern="0" dirty="0">
              <a:latin typeface="Huawei Sans" panose="020C0503030203020204" pitchFamily="34" charset="0"/>
            </a:endParaRPr>
          </a:p>
        </p:txBody>
      </p:sp>
      <p:sp>
        <p:nvSpPr>
          <p:cNvPr id="22" name="燕尾形 26">
            <a:extLst>
              <a:ext uri="{FF2B5EF4-FFF2-40B4-BE49-F238E27FC236}">
                <a16:creationId xmlns:a16="http://schemas.microsoft.com/office/drawing/2014/main" xmlns="" id="{5BBC6A3C-B157-4916-A800-A3D86DCF5ED7}"/>
              </a:ext>
            </a:extLst>
          </p:cNvPr>
          <p:cNvSpPr/>
          <p:nvPr/>
        </p:nvSpPr>
        <p:spPr bwMode="auto">
          <a:xfrm>
            <a:off x="8778038" y="5791"/>
            <a:ext cx="1522338" cy="25614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a:latin typeface="Huawei Sans" panose="020C0503030203020204" pitchFamily="34" charset="0"/>
              </a:rPr>
              <a:t>Operations layer</a:t>
            </a:r>
            <a:endParaRPr lang="en-US" altLang="zh-CN" sz="1200" kern="0" dirty="0">
              <a:latin typeface="Huawei Sans" panose="020C0503030203020204" pitchFamily="34" charset="0"/>
            </a:endParaRPr>
          </a:p>
        </p:txBody>
      </p:sp>
      <p:sp>
        <p:nvSpPr>
          <p:cNvPr id="24" name="燕尾形 27">
            <a:extLst>
              <a:ext uri="{FF2B5EF4-FFF2-40B4-BE49-F238E27FC236}">
                <a16:creationId xmlns:a16="http://schemas.microsoft.com/office/drawing/2014/main" xmlns="" id="{A24C758F-853A-49E2-A091-94472D72D5C8}"/>
              </a:ext>
            </a:extLst>
          </p:cNvPr>
          <p:cNvSpPr/>
          <p:nvPr/>
        </p:nvSpPr>
        <p:spPr bwMode="auto">
          <a:xfrm>
            <a:off x="10261523" y="5791"/>
            <a:ext cx="1522338" cy="25614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b="1" dirty="0">
                <a:solidFill>
                  <a:schemeClr val="bg1"/>
                </a:solidFill>
                <a:latin typeface="Huawei Sans" panose="020C0503030203020204" pitchFamily="34" charset="0"/>
              </a:rPr>
              <a:t>Content layer</a:t>
            </a:r>
            <a:endParaRPr lang="en-US" altLang="zh-CN" sz="1200" b="1" kern="0" dirty="0">
              <a:solidFill>
                <a:schemeClr val="bg1"/>
              </a:solidFill>
              <a:latin typeface="Huawei Sans" panose="020C0503030203020204" pitchFamily="34" charset="0"/>
            </a:endParaRPr>
          </a:p>
        </p:txBody>
      </p:sp>
    </p:spTree>
    <p:extLst>
      <p:ext uri="{BB962C8B-B14F-4D97-AF65-F5344CB8AC3E}">
        <p14:creationId xmlns:p14="http://schemas.microsoft.com/office/powerpoint/2010/main" val="11103172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A886D1C-216A-4337-8EBA-47D137228015}"/>
              </a:ext>
            </a:extLst>
          </p:cNvPr>
          <p:cNvSpPr>
            <a:spLocks noGrp="1"/>
          </p:cNvSpPr>
          <p:nvPr>
            <p:ph type="title"/>
          </p:nvPr>
        </p:nvSpPr>
        <p:spPr/>
        <p:txBody>
          <a:bodyPr/>
          <a:lstStyle/>
          <a:p>
            <a:r>
              <a:rPr lang="en-US"/>
              <a:t>NETCONF Configuration</a:t>
            </a:r>
            <a:endParaRPr lang="en-US" dirty="0"/>
          </a:p>
        </p:txBody>
      </p:sp>
      <p:sp>
        <p:nvSpPr>
          <p:cNvPr id="4" name="矩形 3">
            <a:extLst>
              <a:ext uri="{FF2B5EF4-FFF2-40B4-BE49-F238E27FC236}">
                <a16:creationId xmlns:a16="http://schemas.microsoft.com/office/drawing/2014/main" xmlns="" id="{F3334364-B3C1-4DC5-BEC8-72237DEA566B}"/>
              </a:ext>
            </a:extLst>
          </p:cNvPr>
          <p:cNvSpPr/>
          <p:nvPr/>
        </p:nvSpPr>
        <p:spPr>
          <a:xfrm>
            <a:off x="551384" y="1365312"/>
            <a:ext cx="11089232" cy="338554"/>
          </a:xfrm>
          <a:prstGeom prst="rect">
            <a:avLst/>
          </a:prstGeom>
        </p:spPr>
        <p:txBody>
          <a:bodyPr wrap="square">
            <a:noAutofit/>
          </a:bodyPr>
          <a:lstStyle/>
          <a:p>
            <a:pPr marL="342900" indent="-342900" fontAlgn="ctr">
              <a:buFont typeface="+mj-lt"/>
              <a:buAutoNum type="arabicPeriod"/>
            </a:pPr>
            <a:r>
              <a:rPr lang="en-US" sz="1400" dirty="0">
                <a:latin typeface="Huawei Sans" panose="020C0503030203020204" pitchFamily="34" charset="0"/>
              </a:rPr>
              <a:t>Enter the </a:t>
            </a:r>
            <a:r>
              <a:rPr lang="en-US" sz="1400" dirty="0" err="1">
                <a:latin typeface="Huawei Sans" panose="020C0503030203020204" pitchFamily="34" charset="0"/>
              </a:rPr>
              <a:t>NETCONF</a:t>
            </a:r>
            <a:r>
              <a:rPr lang="en-US" sz="1400" dirty="0">
                <a:latin typeface="Huawei Sans" panose="020C0503030203020204" pitchFamily="34" charset="0"/>
              </a:rPr>
              <a:t> view.</a:t>
            </a:r>
          </a:p>
        </p:txBody>
      </p:sp>
      <p:sp>
        <p:nvSpPr>
          <p:cNvPr id="5" name="矩形 4">
            <a:extLst>
              <a:ext uri="{FF2B5EF4-FFF2-40B4-BE49-F238E27FC236}">
                <a16:creationId xmlns:a16="http://schemas.microsoft.com/office/drawing/2014/main" xmlns="" id="{2066AE7D-8BEF-4B27-829D-886D7AB5CAD1}"/>
              </a:ext>
            </a:extLst>
          </p:cNvPr>
          <p:cNvSpPr/>
          <p:nvPr/>
        </p:nvSpPr>
        <p:spPr>
          <a:xfrm>
            <a:off x="968117" y="2193378"/>
            <a:ext cx="10608699" cy="400110"/>
          </a:xfrm>
          <a:prstGeom prst="rect">
            <a:avLst/>
          </a:prstGeom>
        </p:spPr>
        <p:txBody>
          <a:bodyPr wrap="square">
            <a:noAutofit/>
          </a:bodyPr>
          <a:lstStyle/>
          <a:p>
            <a:pPr fontAlgn="ctr">
              <a:lnSpc>
                <a:spcPts val="2400"/>
              </a:lnSpc>
            </a:pPr>
            <a:r>
              <a:rPr lang="en-US" sz="1400" dirty="0">
                <a:latin typeface="Huawei Sans" panose="020C0503030203020204" pitchFamily="34" charset="0"/>
              </a:rPr>
              <a:t>Run the </a:t>
            </a:r>
            <a:r>
              <a:rPr lang="en-US" sz="1400" b="1" dirty="0" err="1">
                <a:latin typeface="Huawei Sans" panose="020C0503030203020204" pitchFamily="34" charset="0"/>
              </a:rPr>
              <a:t>netconf</a:t>
            </a:r>
            <a:r>
              <a:rPr lang="en-US" sz="1400" dirty="0">
                <a:latin typeface="Huawei Sans" panose="020C0503030203020204" pitchFamily="34" charset="0"/>
              </a:rPr>
              <a:t> command in the system view to enter the </a:t>
            </a:r>
            <a:r>
              <a:rPr lang="en-US" sz="1400" dirty="0" err="1">
                <a:latin typeface="Huawei Sans" panose="020C0503030203020204" pitchFamily="34" charset="0"/>
              </a:rPr>
              <a:t>NETCONF</a:t>
            </a:r>
            <a:r>
              <a:rPr lang="en-US" sz="1400" dirty="0">
                <a:latin typeface="Huawei Sans" panose="020C0503030203020204" pitchFamily="34" charset="0"/>
              </a:rPr>
              <a:t> view.</a:t>
            </a:r>
          </a:p>
        </p:txBody>
      </p:sp>
      <p:sp>
        <p:nvSpPr>
          <p:cNvPr id="7" name="矩形 6">
            <a:extLst>
              <a:ext uri="{FF2B5EF4-FFF2-40B4-BE49-F238E27FC236}">
                <a16:creationId xmlns:a16="http://schemas.microsoft.com/office/drawing/2014/main" xmlns="" id="{05924C55-0E93-4C0E-B364-B7384CE5D183}"/>
              </a:ext>
            </a:extLst>
          </p:cNvPr>
          <p:cNvSpPr/>
          <p:nvPr/>
        </p:nvSpPr>
        <p:spPr>
          <a:xfrm>
            <a:off x="551384" y="2706848"/>
            <a:ext cx="11089232" cy="338554"/>
          </a:xfrm>
          <a:prstGeom prst="rect">
            <a:avLst/>
          </a:prstGeom>
        </p:spPr>
        <p:txBody>
          <a:bodyPr wrap="square">
            <a:noAutofit/>
          </a:bodyPr>
          <a:lstStyle/>
          <a:p>
            <a:pPr marL="342900" indent="-342900" fontAlgn="ctr">
              <a:buFont typeface="+mj-lt"/>
              <a:buAutoNum type="arabicPeriod" startAt="2"/>
            </a:pPr>
            <a:r>
              <a:rPr lang="en-US" sz="1400" dirty="0">
                <a:latin typeface="Huawei Sans" panose="020C0503030203020204" pitchFamily="34" charset="0"/>
              </a:rPr>
              <a:t>Configure the port number for </a:t>
            </a:r>
            <a:r>
              <a:rPr lang="en-US" sz="1400" dirty="0" err="1">
                <a:latin typeface="Huawei Sans" panose="020C0503030203020204" pitchFamily="34" charset="0"/>
              </a:rPr>
              <a:t>NETCONF</a:t>
            </a:r>
            <a:r>
              <a:rPr lang="en-US" sz="1400" dirty="0">
                <a:latin typeface="Huawei Sans" panose="020C0503030203020204" pitchFamily="34" charset="0"/>
              </a:rPr>
              <a:t> services.</a:t>
            </a:r>
          </a:p>
        </p:txBody>
      </p:sp>
      <p:sp>
        <p:nvSpPr>
          <p:cNvPr id="8" name="矩形 7">
            <a:extLst>
              <a:ext uri="{FF2B5EF4-FFF2-40B4-BE49-F238E27FC236}">
                <a16:creationId xmlns:a16="http://schemas.microsoft.com/office/drawing/2014/main" xmlns="" id="{6B4A3331-1A21-4D00-B04A-52D4C115A732}"/>
              </a:ext>
            </a:extLst>
          </p:cNvPr>
          <p:cNvSpPr/>
          <p:nvPr/>
        </p:nvSpPr>
        <p:spPr>
          <a:xfrm>
            <a:off x="968117" y="3511467"/>
            <a:ext cx="10608699" cy="400110"/>
          </a:xfrm>
          <a:prstGeom prst="rect">
            <a:avLst/>
          </a:prstGeom>
        </p:spPr>
        <p:txBody>
          <a:bodyPr wrap="square">
            <a:noAutofit/>
          </a:bodyPr>
          <a:lstStyle/>
          <a:p>
            <a:pPr fontAlgn="ctr">
              <a:lnSpc>
                <a:spcPts val="2400"/>
              </a:lnSpc>
            </a:pPr>
            <a:r>
              <a:rPr lang="en-US" sz="1400" dirty="0">
                <a:latin typeface="Huawei Sans" panose="020C0503030203020204" pitchFamily="34" charset="0"/>
              </a:rPr>
              <a:t>Enable </a:t>
            </a:r>
            <a:r>
              <a:rPr lang="en-US" sz="1400" dirty="0" err="1">
                <a:latin typeface="Huawei Sans" panose="020C0503030203020204" pitchFamily="34" charset="0"/>
              </a:rPr>
              <a:t>NETCONF</a:t>
            </a:r>
            <a:r>
              <a:rPr lang="en-US" sz="1400" dirty="0">
                <a:latin typeface="Huawei Sans" panose="020C0503030203020204" pitchFamily="34" charset="0"/>
              </a:rPr>
              <a:t> services on port 830 of the </a:t>
            </a:r>
            <a:r>
              <a:rPr lang="en-US" sz="1400" dirty="0" err="1">
                <a:latin typeface="Huawei Sans" panose="020C0503030203020204" pitchFamily="34" charset="0"/>
              </a:rPr>
              <a:t>SSH</a:t>
            </a:r>
            <a:r>
              <a:rPr lang="en-US" sz="1400" dirty="0">
                <a:latin typeface="Huawei Sans" panose="020C0503030203020204" pitchFamily="34" charset="0"/>
              </a:rPr>
              <a:t> server.</a:t>
            </a:r>
            <a:endParaRPr lang="en-US" altLang="zh-CN" sz="1400" dirty="0">
              <a:latin typeface="Huawei Sans" panose="020C0503030203020204" pitchFamily="34" charset="0"/>
              <a:cs typeface="Courier New" panose="02070309020205020404" pitchFamily="49" charset="0"/>
            </a:endParaRPr>
          </a:p>
        </p:txBody>
      </p:sp>
      <p:sp>
        <p:nvSpPr>
          <p:cNvPr id="10" name="矩形 9">
            <a:extLst>
              <a:ext uri="{FF2B5EF4-FFF2-40B4-BE49-F238E27FC236}">
                <a16:creationId xmlns:a16="http://schemas.microsoft.com/office/drawing/2014/main" xmlns="" id="{20CD9E3D-0913-45D1-8521-2653773D0291}"/>
              </a:ext>
            </a:extLst>
          </p:cNvPr>
          <p:cNvSpPr/>
          <p:nvPr/>
        </p:nvSpPr>
        <p:spPr>
          <a:xfrm>
            <a:off x="551384" y="4048982"/>
            <a:ext cx="11089232" cy="338554"/>
          </a:xfrm>
          <a:prstGeom prst="rect">
            <a:avLst/>
          </a:prstGeom>
        </p:spPr>
        <p:txBody>
          <a:bodyPr wrap="square">
            <a:noAutofit/>
          </a:bodyPr>
          <a:lstStyle/>
          <a:p>
            <a:pPr marL="342900" indent="-342900" fontAlgn="ctr">
              <a:buFont typeface="+mj-lt"/>
              <a:buAutoNum type="arabicPeriod" startAt="3"/>
            </a:pPr>
            <a:r>
              <a:rPr lang="en-US" sz="1400" dirty="0">
                <a:latin typeface="Huawei Sans" panose="020C0503030203020204" pitchFamily="34" charset="0"/>
              </a:rPr>
              <a:t>Enable </a:t>
            </a:r>
            <a:r>
              <a:rPr lang="en-US" sz="1400" dirty="0" err="1">
                <a:latin typeface="Huawei Sans" panose="020C0503030203020204" pitchFamily="34" charset="0"/>
              </a:rPr>
              <a:t>NETCONF</a:t>
            </a:r>
            <a:r>
              <a:rPr lang="en-US" sz="1400" dirty="0">
                <a:latin typeface="Huawei Sans" panose="020C0503030203020204" pitchFamily="34" charset="0"/>
              </a:rPr>
              <a:t>.</a:t>
            </a:r>
          </a:p>
        </p:txBody>
      </p:sp>
      <p:sp>
        <p:nvSpPr>
          <p:cNvPr id="11" name="矩形 10">
            <a:extLst>
              <a:ext uri="{FF2B5EF4-FFF2-40B4-BE49-F238E27FC236}">
                <a16:creationId xmlns:a16="http://schemas.microsoft.com/office/drawing/2014/main" xmlns="" id="{23618235-3EE7-45C5-84C6-F956B303FCC5}"/>
              </a:ext>
            </a:extLst>
          </p:cNvPr>
          <p:cNvSpPr/>
          <p:nvPr/>
        </p:nvSpPr>
        <p:spPr>
          <a:xfrm>
            <a:off x="968117" y="4866974"/>
            <a:ext cx="10919083" cy="1323439"/>
          </a:xfrm>
          <a:prstGeom prst="rect">
            <a:avLst/>
          </a:prstGeom>
        </p:spPr>
        <p:txBody>
          <a:bodyPr wrap="square">
            <a:noAutofit/>
          </a:bodyPr>
          <a:lstStyle/>
          <a:p>
            <a:pPr fontAlgn="ctr">
              <a:lnSpc>
                <a:spcPts val="2400"/>
              </a:lnSpc>
            </a:pPr>
            <a:r>
              <a:rPr lang="en-US" sz="1400" dirty="0">
                <a:latin typeface="Huawei Sans" panose="020C0503030203020204" pitchFamily="34" charset="0"/>
              </a:rPr>
              <a:t>Enable the </a:t>
            </a:r>
            <a:r>
              <a:rPr lang="en-US" sz="1400" dirty="0" err="1">
                <a:latin typeface="Huawei Sans" panose="020C0503030203020204" pitchFamily="34" charset="0"/>
              </a:rPr>
              <a:t>NETCONF</a:t>
            </a:r>
            <a:r>
              <a:rPr lang="en-US" sz="1400" dirty="0">
                <a:latin typeface="Huawei Sans" panose="020C0503030203020204" pitchFamily="34" charset="0"/>
              </a:rPr>
              <a:t> services of the </a:t>
            </a:r>
            <a:r>
              <a:rPr lang="en-US" sz="1400" dirty="0" err="1">
                <a:latin typeface="Huawei Sans" panose="020C0503030203020204" pitchFamily="34" charset="0"/>
              </a:rPr>
              <a:t>SSH</a:t>
            </a:r>
            <a:r>
              <a:rPr lang="en-US" sz="1400" dirty="0">
                <a:latin typeface="Huawei Sans" panose="020C0503030203020204" pitchFamily="34" charset="0"/>
              </a:rPr>
              <a:t> server on TCP port 22.</a:t>
            </a:r>
            <a:endParaRPr lang="en-US" altLang="zh-CN" sz="1400" dirty="0">
              <a:latin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a:latin typeface="Huawei Sans" panose="020C0503030203020204" pitchFamily="34" charset="0"/>
              </a:rPr>
              <a:t>Either </a:t>
            </a:r>
            <a:r>
              <a:rPr lang="en-US" sz="1400" b="1" dirty="0" err="1">
                <a:latin typeface="Huawei Sans" panose="020C0503030203020204" pitchFamily="34" charset="0"/>
              </a:rPr>
              <a:t>snetconf</a:t>
            </a:r>
            <a:r>
              <a:rPr lang="en-US" sz="1400" b="1" dirty="0">
                <a:latin typeface="Huawei Sans" panose="020C0503030203020204" pitchFamily="34" charset="0"/>
              </a:rPr>
              <a:t> server enable</a:t>
            </a:r>
            <a:r>
              <a:rPr lang="en-US" sz="1400" dirty="0">
                <a:latin typeface="Huawei Sans" panose="020C0503030203020204" pitchFamily="34" charset="0"/>
              </a:rPr>
              <a:t> or </a:t>
            </a:r>
            <a:r>
              <a:rPr lang="en-US" sz="1400" b="1" dirty="0">
                <a:latin typeface="Huawei Sans" panose="020C0503030203020204" pitchFamily="34" charset="0"/>
              </a:rPr>
              <a:t>protocol inbound </a:t>
            </a:r>
            <a:r>
              <a:rPr lang="en-US" sz="1400" b="1" dirty="0" err="1">
                <a:latin typeface="Huawei Sans" panose="020C0503030203020204" pitchFamily="34" charset="0"/>
              </a:rPr>
              <a:t>ssh</a:t>
            </a:r>
            <a:r>
              <a:rPr lang="en-US" sz="1400" b="1" dirty="0">
                <a:latin typeface="Huawei Sans" panose="020C0503030203020204" pitchFamily="34" charset="0"/>
              </a:rPr>
              <a:t> port 830</a:t>
            </a:r>
            <a:r>
              <a:rPr lang="en-US" sz="1400" dirty="0">
                <a:latin typeface="Huawei Sans" panose="020C0503030203020204" pitchFamily="34" charset="0"/>
              </a:rPr>
              <a:t> command can be used to enable </a:t>
            </a:r>
            <a:r>
              <a:rPr lang="en-US" sz="1400" dirty="0" err="1">
                <a:latin typeface="Huawei Sans" panose="020C0503030203020204" pitchFamily="34" charset="0"/>
              </a:rPr>
              <a:t>NETCONF</a:t>
            </a:r>
            <a:r>
              <a:rPr lang="en-US" sz="1400" dirty="0">
                <a:latin typeface="Huawei Sans" panose="020C0503030203020204" pitchFamily="34" charset="0"/>
              </a:rPr>
              <a:t>. If both commands are executed, the client can use port 22 or 830 to establish a </a:t>
            </a:r>
            <a:r>
              <a:rPr lang="en-US" sz="1400" dirty="0" err="1">
                <a:latin typeface="Huawei Sans" panose="020C0503030203020204" pitchFamily="34" charset="0"/>
              </a:rPr>
              <a:t>NETCONF</a:t>
            </a:r>
            <a:r>
              <a:rPr lang="en-US" sz="1400" dirty="0">
                <a:latin typeface="Huawei Sans" panose="020C0503030203020204" pitchFamily="34" charset="0"/>
              </a:rPr>
              <a:t> connection with the server.</a:t>
            </a:r>
            <a:endParaRPr lang="en-US" altLang="zh-CN" sz="1400" dirty="0">
              <a:latin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err="1">
                <a:latin typeface="Huawei Sans" panose="020C0503030203020204" pitchFamily="34" charset="0"/>
              </a:rPr>
              <a:t>NETCONF</a:t>
            </a:r>
            <a:r>
              <a:rPr lang="en-US" sz="1400" dirty="0">
                <a:latin typeface="Huawei Sans" panose="020C0503030203020204" pitchFamily="34" charset="0"/>
              </a:rPr>
              <a:t> uses </a:t>
            </a:r>
            <a:r>
              <a:rPr lang="en-US" sz="1400" dirty="0" err="1">
                <a:latin typeface="Huawei Sans" panose="020C0503030203020204" pitchFamily="34" charset="0"/>
              </a:rPr>
              <a:t>SSH</a:t>
            </a:r>
            <a:r>
              <a:rPr lang="en-US" sz="1400" dirty="0">
                <a:latin typeface="Huawei Sans" panose="020C0503030203020204" pitchFamily="34" charset="0"/>
              </a:rPr>
              <a:t> as the transport protocol. Therefore, you must configure </a:t>
            </a:r>
            <a:r>
              <a:rPr lang="en-US" sz="1400" dirty="0" err="1">
                <a:latin typeface="Huawei Sans" panose="020C0503030203020204" pitchFamily="34" charset="0"/>
              </a:rPr>
              <a:t>SSH</a:t>
            </a:r>
            <a:r>
              <a:rPr lang="en-US" sz="1400" dirty="0">
                <a:latin typeface="Huawei Sans" panose="020C0503030203020204" pitchFamily="34" charset="0"/>
              </a:rPr>
              <a:t> before using </a:t>
            </a:r>
            <a:r>
              <a:rPr lang="en-US" sz="1400" dirty="0" err="1">
                <a:latin typeface="Huawei Sans" panose="020C0503030203020204" pitchFamily="34" charset="0"/>
              </a:rPr>
              <a:t>NETCONF</a:t>
            </a:r>
            <a:r>
              <a:rPr lang="en-US" sz="1400" dirty="0">
                <a:latin typeface="Huawei Sans" panose="020C0503030203020204" pitchFamily="34" charset="0"/>
              </a:rPr>
              <a:t>.</a:t>
            </a:r>
          </a:p>
        </p:txBody>
      </p:sp>
      <p:sp>
        <p:nvSpPr>
          <p:cNvPr id="12" name="文本框 11">
            <a:extLst>
              <a:ext uri="{FF2B5EF4-FFF2-40B4-BE49-F238E27FC236}">
                <a16:creationId xmlns:a16="http://schemas.microsoft.com/office/drawing/2014/main" xmlns="" id="{773D837C-8D89-4B32-AD1E-4199EF71F59D}"/>
              </a:ext>
            </a:extLst>
          </p:cNvPr>
          <p:cNvSpPr txBox="1"/>
          <p:nvPr/>
        </p:nvSpPr>
        <p:spPr>
          <a:xfrm>
            <a:off x="1000016" y="1797459"/>
            <a:ext cx="10608699" cy="307777"/>
          </a:xfrm>
          <a:prstGeom prst="rect">
            <a:avLst/>
          </a:prstGeom>
          <a:solidFill>
            <a:srgbClr val="F3FBFE"/>
          </a:solidFill>
          <a:ln>
            <a:solidFill>
              <a:srgbClr val="80D5F4"/>
            </a:solidFill>
          </a:ln>
        </p:spPr>
        <p:txBody>
          <a:bodyPr wrap="square" rtlCol="0">
            <a:noAutofit/>
          </a:bodyPr>
          <a:lstStyle/>
          <a:p>
            <a:pPr fontAlgn="ctr"/>
            <a:r>
              <a:rPr lang="en-US" sz="1200" dirty="0">
                <a:latin typeface="Huawei Sans" panose="020C0503030203020204" pitchFamily="34" charset="0"/>
              </a:rPr>
              <a:t>[Huawei] </a:t>
            </a:r>
            <a:r>
              <a:rPr lang="en-US" sz="1200" b="1" dirty="0" err="1">
                <a:latin typeface="Huawei Sans" panose="020C0503030203020204" pitchFamily="34" charset="0"/>
              </a:rPr>
              <a:t>netconf</a:t>
            </a:r>
            <a:endParaRPr lang="en-US" altLang="zh-CN" sz="1200" dirty="0">
              <a:latin typeface="Huawei Sans" panose="020C0503030203020204" pitchFamily="34" charset="0"/>
              <a:cs typeface="Courier New" panose="02070309020205020404" pitchFamily="49" charset="0"/>
            </a:endParaRPr>
          </a:p>
        </p:txBody>
      </p:sp>
      <p:sp>
        <p:nvSpPr>
          <p:cNvPr id="13" name="文本框 12">
            <a:extLst>
              <a:ext uri="{FF2B5EF4-FFF2-40B4-BE49-F238E27FC236}">
                <a16:creationId xmlns:a16="http://schemas.microsoft.com/office/drawing/2014/main" xmlns="" id="{773D837C-8D89-4B32-AD1E-4199EF71F59D}"/>
              </a:ext>
            </a:extLst>
          </p:cNvPr>
          <p:cNvSpPr txBox="1"/>
          <p:nvPr/>
        </p:nvSpPr>
        <p:spPr>
          <a:xfrm>
            <a:off x="1000016" y="3141365"/>
            <a:ext cx="10608699" cy="307777"/>
          </a:xfrm>
          <a:prstGeom prst="rect">
            <a:avLst/>
          </a:prstGeom>
          <a:solidFill>
            <a:srgbClr val="F3FBFE"/>
          </a:solidFill>
          <a:ln>
            <a:solidFill>
              <a:srgbClr val="80D5F4"/>
            </a:solidFill>
          </a:ln>
        </p:spPr>
        <p:txBody>
          <a:bodyPr wrap="square" rtlCol="0">
            <a:noAutofit/>
          </a:bodyPr>
          <a:lstStyle/>
          <a:p>
            <a:pPr fontAlgn="ctr"/>
            <a:r>
              <a:rPr lang="en-US" sz="1200" dirty="0">
                <a:latin typeface="Huawei Sans" panose="020C0503030203020204" pitchFamily="34" charset="0"/>
              </a:rPr>
              <a:t>[Huawei-</a:t>
            </a:r>
            <a:r>
              <a:rPr lang="en-US" sz="1200" dirty="0" err="1">
                <a:latin typeface="Huawei Sans" panose="020C0503030203020204" pitchFamily="34" charset="0"/>
              </a:rPr>
              <a:t>netconf</a:t>
            </a:r>
            <a:r>
              <a:rPr lang="en-US" sz="1200" dirty="0">
                <a:latin typeface="Huawei Sans" panose="020C0503030203020204" pitchFamily="34" charset="0"/>
              </a:rPr>
              <a:t>] </a:t>
            </a:r>
            <a:r>
              <a:rPr lang="en-US" sz="1200" b="1" dirty="0">
                <a:latin typeface="Huawei Sans" panose="020C0503030203020204" pitchFamily="34" charset="0"/>
              </a:rPr>
              <a:t>protocol inbound </a:t>
            </a:r>
            <a:r>
              <a:rPr lang="en-US" sz="1200" b="1" dirty="0" err="1">
                <a:latin typeface="Huawei Sans" panose="020C0503030203020204" pitchFamily="34" charset="0"/>
              </a:rPr>
              <a:t>ssh</a:t>
            </a:r>
            <a:r>
              <a:rPr lang="en-US" sz="1200" b="1" dirty="0">
                <a:latin typeface="Huawei Sans" panose="020C0503030203020204" pitchFamily="34" charset="0"/>
              </a:rPr>
              <a:t> port 830</a:t>
            </a:r>
            <a:endParaRPr lang="en-US" altLang="zh-CN" sz="1200" dirty="0">
              <a:latin typeface="Huawei Sans" panose="020C0503030203020204" pitchFamily="34" charset="0"/>
              <a:cs typeface="Courier New" panose="02070309020205020404" pitchFamily="49" charset="0"/>
            </a:endParaRPr>
          </a:p>
        </p:txBody>
      </p:sp>
      <p:sp>
        <p:nvSpPr>
          <p:cNvPr id="14" name="文本框 13">
            <a:extLst>
              <a:ext uri="{FF2B5EF4-FFF2-40B4-BE49-F238E27FC236}">
                <a16:creationId xmlns:a16="http://schemas.microsoft.com/office/drawing/2014/main" xmlns="" id="{773D837C-8D89-4B32-AD1E-4199EF71F59D}"/>
              </a:ext>
            </a:extLst>
          </p:cNvPr>
          <p:cNvSpPr txBox="1"/>
          <p:nvPr/>
        </p:nvSpPr>
        <p:spPr>
          <a:xfrm>
            <a:off x="1000016" y="4451085"/>
            <a:ext cx="10608699" cy="307777"/>
          </a:xfrm>
          <a:prstGeom prst="rect">
            <a:avLst/>
          </a:prstGeom>
          <a:solidFill>
            <a:srgbClr val="F3FBFE"/>
          </a:solidFill>
          <a:ln>
            <a:solidFill>
              <a:srgbClr val="80D5F4"/>
            </a:solidFill>
          </a:ln>
        </p:spPr>
        <p:txBody>
          <a:bodyPr wrap="square" rtlCol="0">
            <a:noAutofit/>
          </a:bodyPr>
          <a:lstStyle/>
          <a:p>
            <a:pPr fontAlgn="ctr"/>
            <a:r>
              <a:rPr lang="en-US" sz="1200" dirty="0">
                <a:latin typeface="Huawei Sans" panose="020C0503030203020204" pitchFamily="34" charset="0"/>
              </a:rPr>
              <a:t>[Huawei] </a:t>
            </a:r>
            <a:r>
              <a:rPr lang="en-US" sz="1200" b="1" dirty="0" err="1">
                <a:latin typeface="Huawei Sans" panose="020C0503030203020204" pitchFamily="34" charset="0"/>
              </a:rPr>
              <a:t>snetconf</a:t>
            </a:r>
            <a:r>
              <a:rPr lang="en-US" sz="1200" b="1" dirty="0">
                <a:latin typeface="Huawei Sans" panose="020C0503030203020204" pitchFamily="34" charset="0"/>
              </a:rPr>
              <a:t> server enable</a:t>
            </a:r>
            <a:endParaRPr lang="en-US" altLang="zh-CN" sz="1200" dirty="0">
              <a:latin typeface="Huawei Sans" panose="020C0503030203020204" pitchFamily="34" charset="0"/>
              <a:cs typeface="Courier New" panose="02070309020205020404" pitchFamily="49" charset="0"/>
            </a:endParaRPr>
          </a:p>
        </p:txBody>
      </p:sp>
    </p:spTree>
    <p:extLst>
      <p:ext uri="{BB962C8B-B14F-4D97-AF65-F5344CB8AC3E}">
        <p14:creationId xmlns:p14="http://schemas.microsoft.com/office/powerpoint/2010/main" val="348594384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Network Management Technology Background</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NETCONF Protocol</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b="1" dirty="0">
                <a:latin typeface="Huawei Sans" panose="020C0503030203020204" pitchFamily="34" charset="0"/>
                <a:ea typeface="方正兰亭黑简体" panose="02000000000000000000" pitchFamily="2" charset="-122"/>
              </a:rPr>
              <a:t>Modeling Language </a:t>
            </a:r>
            <a:r>
              <a:rPr lang="en-US" altLang="zh-CN" b="1" dirty="0">
                <a:latin typeface="Huawei Sans" panose="020C0503030203020204" pitchFamily="34" charset="0"/>
                <a:ea typeface="方正兰亭黑简体" panose="02000000000000000000" pitchFamily="2" charset="-122"/>
              </a:rPr>
              <a:t>of YANG</a:t>
            </a: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RESTCONF Protocol</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38868598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05AD74F-D91B-4AD6-A6BA-E49F1E2D48B7}"/>
              </a:ext>
            </a:extLst>
          </p:cNvPr>
          <p:cNvSpPr>
            <a:spLocks noGrp="1"/>
          </p:cNvSpPr>
          <p:nvPr>
            <p:ph type="title"/>
          </p:nvPr>
        </p:nvSpPr>
        <p:spPr/>
        <p:txBody>
          <a:bodyPr/>
          <a:lstStyle/>
          <a:p>
            <a:r>
              <a:rPr lang="en-US"/>
              <a:t>Origin of YANG</a:t>
            </a:r>
            <a:endParaRPr lang="en-US" dirty="0"/>
          </a:p>
        </p:txBody>
      </p:sp>
      <p:sp>
        <p:nvSpPr>
          <p:cNvPr id="3" name="文本框 2">
            <a:extLst>
              <a:ext uri="{FF2B5EF4-FFF2-40B4-BE49-F238E27FC236}">
                <a16:creationId xmlns:a16="http://schemas.microsoft.com/office/drawing/2014/main" xmlns="" id="{52FEC0E1-89BC-4D80-8184-5DF1E99F4AD6}"/>
              </a:ext>
            </a:extLst>
          </p:cNvPr>
          <p:cNvSpPr txBox="1"/>
          <p:nvPr/>
        </p:nvSpPr>
        <p:spPr>
          <a:xfrm>
            <a:off x="469648" y="1223867"/>
            <a:ext cx="11252703" cy="480131"/>
          </a:xfrm>
          <a:prstGeom prst="rect">
            <a:avLst/>
          </a:prstGeom>
          <a:solidFill>
            <a:schemeClr val="bg1"/>
          </a:solidFill>
          <a:ln>
            <a:solidFill>
              <a:schemeClr val="bg1"/>
            </a:solidFill>
          </a:ln>
        </p:spPr>
        <p:txBody>
          <a:bodyPr wrap="square" rtlCol="0">
            <a:noAutofit/>
          </a:bodyPr>
          <a:lstStyle/>
          <a:p>
            <a:pPr marL="285750" indent="-285750" fontAlgn="ctr">
              <a:lnSpc>
                <a:spcPct val="140000"/>
              </a:lnSpc>
              <a:buFont typeface="Arial" panose="020B0604020202020204" pitchFamily="34" charset="0"/>
              <a:buChar char="•"/>
            </a:pPr>
            <a:r>
              <a:rPr lang="en-US" dirty="0">
                <a:latin typeface="Huawei Sans" panose="020C0503030203020204" pitchFamily="34" charset="0"/>
              </a:rPr>
              <a:t>Although the </a:t>
            </a:r>
            <a:r>
              <a:rPr lang="en-US" dirty="0" err="1">
                <a:latin typeface="Huawei Sans" panose="020C0503030203020204" pitchFamily="34" charset="0"/>
              </a:rPr>
              <a:t>NETCONF</a:t>
            </a:r>
            <a:r>
              <a:rPr lang="en-US" dirty="0">
                <a:latin typeface="Huawei Sans" panose="020C0503030203020204" pitchFamily="34" charset="0"/>
              </a:rPr>
              <a:t> protocol is standardized, data content is not standardized. How can we describe a piece of data?</a:t>
            </a:r>
          </a:p>
        </p:txBody>
      </p:sp>
      <p:sp>
        <p:nvSpPr>
          <p:cNvPr id="5" name="圆角矩形 75">
            <a:extLst>
              <a:ext uri="{FF2B5EF4-FFF2-40B4-BE49-F238E27FC236}">
                <a16:creationId xmlns:a16="http://schemas.microsoft.com/office/drawing/2014/main" xmlns="" id="{58547B03-1B0D-4551-9FC8-03CBF1671EDF}"/>
              </a:ext>
            </a:extLst>
          </p:cNvPr>
          <p:cNvSpPr/>
          <p:nvPr/>
        </p:nvSpPr>
        <p:spPr>
          <a:xfrm>
            <a:off x="7208497" y="2262552"/>
            <a:ext cx="1862142" cy="394020"/>
          </a:xfrm>
          <a:prstGeom prst="roundRect">
            <a:avLst>
              <a:gd name="adj" fmla="val 10604"/>
            </a:avLst>
          </a:prstGeom>
          <a:solidFill>
            <a:srgbClr val="EC7061"/>
          </a:solidFill>
          <a:ln>
            <a:solidFill>
              <a:schemeClr val="accent2">
                <a:lumMod val="40000"/>
                <a:lumOff val="60000"/>
              </a:schemeClr>
            </a:solidFill>
          </a:ln>
        </p:spPr>
        <p:txBody>
          <a:bodyPr wrap="square" lIns="0" tIns="0" rIns="0" bIns="0" rtlCol="0" anchor="ctr" anchorCtr="0">
            <a:noAutofit/>
          </a:bodyPr>
          <a:lstStyle/>
          <a:p>
            <a:pPr algn="ctr" fontAlgn="ctr">
              <a:spcBef>
                <a:spcPts val="0"/>
              </a:spcBef>
              <a:spcAft>
                <a:spcPts val="0"/>
              </a:spcAft>
            </a:pPr>
            <a:r>
              <a:rPr lang="en-US" b="1" dirty="0">
                <a:solidFill>
                  <a:schemeClr val="bg1"/>
                </a:solidFill>
                <a:latin typeface="Huawei Sans" panose="020C0503030203020204" pitchFamily="34" charset="0"/>
              </a:rPr>
              <a:t>Data</a:t>
            </a:r>
            <a:endParaRPr lang="en-US" altLang="zh-CN" sz="1800" b="1" dirty="0">
              <a:solidFill>
                <a:schemeClr val="bg1"/>
              </a:solidFill>
              <a:latin typeface="Huawei Sans" panose="020C0503030203020204" pitchFamily="34" charset="0"/>
            </a:endParaRPr>
          </a:p>
        </p:txBody>
      </p:sp>
      <p:sp>
        <p:nvSpPr>
          <p:cNvPr id="8" name="圆角矩形 75">
            <a:extLst>
              <a:ext uri="{FF2B5EF4-FFF2-40B4-BE49-F238E27FC236}">
                <a16:creationId xmlns:a16="http://schemas.microsoft.com/office/drawing/2014/main" xmlns="" id="{84236915-3156-447E-987E-D3169D890D35}"/>
              </a:ext>
            </a:extLst>
          </p:cNvPr>
          <p:cNvSpPr/>
          <p:nvPr/>
        </p:nvSpPr>
        <p:spPr>
          <a:xfrm>
            <a:off x="2093651" y="2262552"/>
            <a:ext cx="2211572" cy="394020"/>
          </a:xfrm>
          <a:prstGeom prst="roundRect">
            <a:avLst>
              <a:gd name="adj" fmla="val 10604"/>
            </a:avLst>
          </a:prstGeom>
          <a:solidFill>
            <a:srgbClr val="00B0F0"/>
          </a:solidFill>
          <a:ln>
            <a:solidFill>
              <a:srgbClr val="00B0F0"/>
            </a:solidFill>
          </a:ln>
        </p:spPr>
        <p:txBody>
          <a:bodyPr wrap="square" lIns="0" tIns="0" rIns="0" bIns="0" rtlCol="0" anchor="ctr" anchorCtr="0">
            <a:noAutofit/>
          </a:bodyPr>
          <a:lstStyle/>
          <a:p>
            <a:pPr algn="ctr" fontAlgn="ctr">
              <a:spcBef>
                <a:spcPts val="0"/>
              </a:spcBef>
              <a:spcAft>
                <a:spcPts val="0"/>
              </a:spcAft>
            </a:pPr>
            <a:r>
              <a:rPr lang="en-US" b="1" dirty="0" err="1">
                <a:solidFill>
                  <a:prstClr val="white"/>
                </a:solidFill>
                <a:latin typeface="Huawei Sans" panose="020C0503030203020204" pitchFamily="34" charset="0"/>
              </a:rPr>
              <a:t>NETCONF</a:t>
            </a:r>
            <a:r>
              <a:rPr lang="en-US" b="1" dirty="0">
                <a:solidFill>
                  <a:prstClr val="white"/>
                </a:solidFill>
                <a:latin typeface="Huawei Sans" panose="020C0503030203020204" pitchFamily="34" charset="0"/>
              </a:rPr>
              <a:t> session</a:t>
            </a:r>
            <a:endParaRPr lang="en-US" altLang="zh-CN" sz="1800" b="1" dirty="0">
              <a:solidFill>
                <a:prstClr val="white"/>
              </a:solidFill>
              <a:latin typeface="Huawei Sans" panose="020C0503030203020204" pitchFamily="34" charset="0"/>
            </a:endParaRPr>
          </a:p>
        </p:txBody>
      </p:sp>
      <p:sp>
        <p:nvSpPr>
          <p:cNvPr id="11" name="圆角矩形 75">
            <a:extLst>
              <a:ext uri="{FF2B5EF4-FFF2-40B4-BE49-F238E27FC236}">
                <a16:creationId xmlns:a16="http://schemas.microsoft.com/office/drawing/2014/main" xmlns="" id="{431EBF4E-86BE-4E99-8872-76FB80795F16}"/>
              </a:ext>
            </a:extLst>
          </p:cNvPr>
          <p:cNvSpPr/>
          <p:nvPr/>
        </p:nvSpPr>
        <p:spPr>
          <a:xfrm>
            <a:off x="4720427" y="2262552"/>
            <a:ext cx="1862142" cy="394020"/>
          </a:xfrm>
          <a:prstGeom prst="roundRect">
            <a:avLst>
              <a:gd name="adj" fmla="val 10604"/>
            </a:avLst>
          </a:prstGeom>
          <a:solidFill>
            <a:srgbClr val="00B0F0"/>
          </a:solidFill>
          <a:ln>
            <a:solidFill>
              <a:srgbClr val="00B0F0"/>
            </a:solidFill>
          </a:ln>
        </p:spPr>
        <p:txBody>
          <a:bodyPr wrap="square" lIns="0" tIns="0" rIns="0" bIns="0" rtlCol="0" anchor="ctr" anchorCtr="0">
            <a:noAutofit/>
          </a:bodyPr>
          <a:lstStyle/>
          <a:p>
            <a:pPr algn="ctr" fontAlgn="ctr">
              <a:spcBef>
                <a:spcPts val="0"/>
              </a:spcBef>
              <a:spcAft>
                <a:spcPts val="0"/>
              </a:spcAft>
            </a:pPr>
            <a:r>
              <a:rPr lang="en-US" b="1" dirty="0">
                <a:solidFill>
                  <a:prstClr val="white"/>
                </a:solidFill>
                <a:latin typeface="Huawei Sans" panose="020C0503030203020204" pitchFamily="34" charset="0"/>
              </a:rPr>
              <a:t>RPC message</a:t>
            </a:r>
            <a:endParaRPr lang="en-US" altLang="zh-CN" sz="1800" b="1" dirty="0">
              <a:solidFill>
                <a:prstClr val="white"/>
              </a:solidFill>
              <a:latin typeface="Huawei Sans" panose="020C0503030203020204" pitchFamily="34" charset="0"/>
            </a:endParaRPr>
          </a:p>
        </p:txBody>
      </p:sp>
      <p:sp>
        <p:nvSpPr>
          <p:cNvPr id="13" name="流程图: 联系 14">
            <a:extLst>
              <a:ext uri="{FF2B5EF4-FFF2-40B4-BE49-F238E27FC236}">
                <a16:creationId xmlns:a16="http://schemas.microsoft.com/office/drawing/2014/main" xmlns="" id="{B7E2D328-67AE-4279-9775-DFC3AA98585A}"/>
              </a:ext>
            </a:extLst>
          </p:cNvPr>
          <p:cNvSpPr/>
          <p:nvPr/>
        </p:nvSpPr>
        <p:spPr>
          <a:xfrm>
            <a:off x="5139299" y="4400098"/>
            <a:ext cx="1151311" cy="1151311"/>
          </a:xfrm>
          <a:prstGeom prst="flowChartConnector">
            <a:avLst/>
          </a:prstGeom>
          <a:solidFill>
            <a:srgbClr val="F4FBFE"/>
          </a:solidFill>
          <a:ln>
            <a:solidFill>
              <a:srgbClr val="99DFF9"/>
            </a:solidFill>
          </a:ln>
        </p:spPr>
        <p:style>
          <a:lnRef idx="1">
            <a:schemeClr val="accent2"/>
          </a:lnRef>
          <a:fillRef idx="2">
            <a:schemeClr val="accent2"/>
          </a:fillRef>
          <a:effectRef idx="1">
            <a:schemeClr val="accent2"/>
          </a:effectRef>
          <a:fontRef idx="minor">
            <a:schemeClr val="dk1"/>
          </a:fontRef>
        </p:style>
        <p:txBody>
          <a:bodyPr rtlCol="0" anchor="ctr">
            <a:noAutofit/>
          </a:bodyPr>
          <a:lstStyle/>
          <a:p>
            <a:pPr algn="ctr" fontAlgn="ctr"/>
            <a:r>
              <a:rPr lang="en-US" sz="1600" dirty="0">
                <a:latin typeface="Huawei Sans" panose="020C0503030203020204" pitchFamily="34" charset="0"/>
              </a:rPr>
              <a:t>Data</a:t>
            </a:r>
            <a:endParaRPr lang="en-US" altLang="zh-CN" sz="1600" dirty="0">
              <a:latin typeface="Huawei Sans" panose="020C0503030203020204" pitchFamily="34" charset="0"/>
            </a:endParaRPr>
          </a:p>
          <a:p>
            <a:pPr algn="ctr" fontAlgn="ctr"/>
            <a:r>
              <a:rPr lang="en-US" sz="1600" dirty="0">
                <a:latin typeface="Huawei Sans" panose="020C0503030203020204" pitchFamily="34" charset="0"/>
              </a:rPr>
              <a:t>model</a:t>
            </a:r>
            <a:endParaRPr lang="en-US" altLang="zh-CN" sz="1600" dirty="0">
              <a:latin typeface="Huawei Sans" panose="020C0503030203020204" pitchFamily="34" charset="0"/>
            </a:endParaRPr>
          </a:p>
        </p:txBody>
      </p:sp>
      <p:sp>
        <p:nvSpPr>
          <p:cNvPr id="14" name="圆角矩形 10">
            <a:extLst>
              <a:ext uri="{FF2B5EF4-FFF2-40B4-BE49-F238E27FC236}">
                <a16:creationId xmlns:a16="http://schemas.microsoft.com/office/drawing/2014/main" xmlns="" id="{A69A4526-E36E-4C3E-A87F-2C43DAC4A84D}"/>
              </a:ext>
            </a:extLst>
          </p:cNvPr>
          <p:cNvSpPr>
            <a:spLocks/>
          </p:cNvSpPr>
          <p:nvPr/>
        </p:nvSpPr>
        <p:spPr>
          <a:xfrm>
            <a:off x="6939499" y="4168861"/>
            <a:ext cx="2525508" cy="468957"/>
          </a:xfrm>
          <a:prstGeom prst="roundRect">
            <a:avLst/>
          </a:prstGeom>
          <a:solidFill>
            <a:srgbClr val="F4FBFE"/>
          </a:solidFill>
          <a:ln>
            <a:solidFill>
              <a:srgbClr val="99DFF9"/>
            </a:solidFill>
          </a:ln>
        </p:spPr>
        <p:style>
          <a:lnRef idx="1">
            <a:schemeClr val="accent1"/>
          </a:lnRef>
          <a:fillRef idx="2">
            <a:schemeClr val="accent1"/>
          </a:fillRef>
          <a:effectRef idx="1">
            <a:schemeClr val="accent1"/>
          </a:effectRef>
          <a:fontRef idx="minor">
            <a:schemeClr val="dk1"/>
          </a:fontRef>
        </p:style>
        <p:txBody>
          <a:bodyPr rtlCol="0" anchor="ctr">
            <a:noAutofit/>
          </a:bodyPr>
          <a:lstStyle/>
          <a:p>
            <a:pPr fontAlgn="ctr"/>
            <a:r>
              <a:rPr lang="en-US" sz="1600" dirty="0">
                <a:solidFill>
                  <a:schemeClr val="tx1"/>
                </a:solidFill>
                <a:latin typeface="Huawei Sans" panose="020C0503030203020204" pitchFamily="34" charset="0"/>
              </a:rPr>
              <a:t>Data structure</a:t>
            </a:r>
          </a:p>
        </p:txBody>
      </p:sp>
      <p:sp>
        <p:nvSpPr>
          <p:cNvPr id="15" name="圆角矩形 12">
            <a:extLst>
              <a:ext uri="{FF2B5EF4-FFF2-40B4-BE49-F238E27FC236}">
                <a16:creationId xmlns:a16="http://schemas.microsoft.com/office/drawing/2014/main" xmlns="" id="{D7EE44B9-370D-494F-AA81-B7EE3D2EFEE1}"/>
              </a:ext>
            </a:extLst>
          </p:cNvPr>
          <p:cNvSpPr>
            <a:spLocks/>
          </p:cNvSpPr>
          <p:nvPr/>
        </p:nvSpPr>
        <p:spPr>
          <a:xfrm>
            <a:off x="6939499" y="4752123"/>
            <a:ext cx="2525508" cy="468957"/>
          </a:xfrm>
          <a:prstGeom prst="roundRect">
            <a:avLst/>
          </a:prstGeom>
          <a:solidFill>
            <a:srgbClr val="F4FBFE"/>
          </a:solidFill>
          <a:ln>
            <a:solidFill>
              <a:srgbClr val="99DFF9"/>
            </a:solidFill>
          </a:ln>
        </p:spPr>
        <p:style>
          <a:lnRef idx="1">
            <a:schemeClr val="accent1"/>
          </a:lnRef>
          <a:fillRef idx="2">
            <a:schemeClr val="accent1"/>
          </a:fillRef>
          <a:effectRef idx="1">
            <a:schemeClr val="accent1"/>
          </a:effectRef>
          <a:fontRef idx="minor">
            <a:schemeClr val="dk1"/>
          </a:fontRef>
        </p:style>
        <p:txBody>
          <a:bodyPr rtlCol="0" anchor="ctr">
            <a:noAutofit/>
          </a:bodyPr>
          <a:lstStyle/>
          <a:p>
            <a:pPr fontAlgn="ctr"/>
            <a:r>
              <a:rPr lang="en-US" sz="1600" dirty="0">
                <a:solidFill>
                  <a:schemeClr val="tx1"/>
                </a:solidFill>
                <a:latin typeface="Huawei Sans" panose="020C0503030203020204" pitchFamily="34" charset="0"/>
              </a:rPr>
              <a:t>Data integrity constraint</a:t>
            </a:r>
          </a:p>
        </p:txBody>
      </p:sp>
      <p:sp>
        <p:nvSpPr>
          <p:cNvPr id="16" name="圆角矩形 13">
            <a:extLst>
              <a:ext uri="{FF2B5EF4-FFF2-40B4-BE49-F238E27FC236}">
                <a16:creationId xmlns:a16="http://schemas.microsoft.com/office/drawing/2014/main" xmlns="" id="{42E48CDC-AD40-4910-ADA3-A57292BC65DA}"/>
              </a:ext>
            </a:extLst>
          </p:cNvPr>
          <p:cNvSpPr>
            <a:spLocks/>
          </p:cNvSpPr>
          <p:nvPr/>
        </p:nvSpPr>
        <p:spPr>
          <a:xfrm>
            <a:off x="6916957" y="5335385"/>
            <a:ext cx="2525508" cy="468957"/>
          </a:xfrm>
          <a:prstGeom prst="roundRect">
            <a:avLst/>
          </a:prstGeom>
          <a:solidFill>
            <a:srgbClr val="F4FBFE"/>
          </a:solidFill>
          <a:ln>
            <a:solidFill>
              <a:srgbClr val="99DFF9"/>
            </a:solidFill>
          </a:ln>
        </p:spPr>
        <p:style>
          <a:lnRef idx="1">
            <a:schemeClr val="accent1"/>
          </a:lnRef>
          <a:fillRef idx="2">
            <a:schemeClr val="accent1"/>
          </a:fillRef>
          <a:effectRef idx="1">
            <a:schemeClr val="accent1"/>
          </a:effectRef>
          <a:fontRef idx="minor">
            <a:schemeClr val="dk1"/>
          </a:fontRef>
        </p:style>
        <p:txBody>
          <a:bodyPr rtlCol="0" anchor="ctr">
            <a:noAutofit/>
          </a:bodyPr>
          <a:lstStyle/>
          <a:p>
            <a:pPr fontAlgn="ctr"/>
            <a:r>
              <a:rPr lang="en-US" sz="1600" dirty="0">
                <a:solidFill>
                  <a:schemeClr val="tx1"/>
                </a:solidFill>
                <a:latin typeface="Huawei Sans" panose="020C0503030203020204" pitchFamily="34" charset="0"/>
              </a:rPr>
              <a:t>Data operation</a:t>
            </a:r>
          </a:p>
        </p:txBody>
      </p:sp>
      <p:sp>
        <p:nvSpPr>
          <p:cNvPr id="17" name="梯形 16">
            <a:extLst>
              <a:ext uri="{FF2B5EF4-FFF2-40B4-BE49-F238E27FC236}">
                <a16:creationId xmlns:a16="http://schemas.microsoft.com/office/drawing/2014/main" xmlns="" id="{7D59903B-FC7D-416D-B2E6-8DA01BE68ED8}"/>
              </a:ext>
            </a:extLst>
          </p:cNvPr>
          <p:cNvSpPr/>
          <p:nvPr/>
        </p:nvSpPr>
        <p:spPr>
          <a:xfrm rot="16200000">
            <a:off x="5786043" y="4749974"/>
            <a:ext cx="1635482" cy="473254"/>
          </a:xfrm>
          <a:prstGeom prst="trapezoid">
            <a:avLst>
              <a:gd name="adj" fmla="val 95750"/>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ndParaRPr>
          </a:p>
        </p:txBody>
      </p:sp>
      <p:sp>
        <p:nvSpPr>
          <p:cNvPr id="18" name="矩形 17">
            <a:extLst>
              <a:ext uri="{FF2B5EF4-FFF2-40B4-BE49-F238E27FC236}">
                <a16:creationId xmlns:a16="http://schemas.microsoft.com/office/drawing/2014/main" xmlns="" id="{39AA7729-1E7B-4EC7-8CFC-4AB4ADE5F03D}"/>
              </a:ext>
            </a:extLst>
          </p:cNvPr>
          <p:cNvSpPr/>
          <p:nvPr/>
        </p:nvSpPr>
        <p:spPr>
          <a:xfrm>
            <a:off x="7663715" y="5901987"/>
            <a:ext cx="800219" cy="338554"/>
          </a:xfrm>
          <a:prstGeom prst="rect">
            <a:avLst/>
          </a:prstGeom>
        </p:spPr>
        <p:txBody>
          <a:bodyPr wrap="none">
            <a:noAutofit/>
          </a:bodyPr>
          <a:lstStyle/>
          <a:p>
            <a:pPr algn="ctr" fontAlgn="ctr"/>
            <a:r>
              <a:rPr lang="en-US" sz="1600" b="1" dirty="0">
                <a:solidFill>
                  <a:srgbClr val="000000"/>
                </a:solidFill>
                <a:latin typeface="Huawei Sans" panose="020C0503030203020204" pitchFamily="34" charset="0"/>
              </a:rPr>
              <a:t>Three factors</a:t>
            </a:r>
            <a:endParaRPr lang="en-US" altLang="zh-CN" sz="1600" b="1" i="0" dirty="0">
              <a:solidFill>
                <a:srgbClr val="000000"/>
              </a:solidFill>
              <a:effectLst/>
              <a:latin typeface="Huawei Sans" panose="020C0503030203020204" pitchFamily="34" charset="0"/>
            </a:endParaRPr>
          </a:p>
        </p:txBody>
      </p:sp>
      <p:sp>
        <p:nvSpPr>
          <p:cNvPr id="19" name="梯形 18">
            <a:extLst>
              <a:ext uri="{FF2B5EF4-FFF2-40B4-BE49-F238E27FC236}">
                <a16:creationId xmlns:a16="http://schemas.microsoft.com/office/drawing/2014/main" xmlns="" id="{6DD7BE2B-D8CE-45E7-8CBE-79C15D06B7FC}"/>
              </a:ext>
            </a:extLst>
          </p:cNvPr>
          <p:cNvSpPr/>
          <p:nvPr/>
        </p:nvSpPr>
        <p:spPr>
          <a:xfrm rot="5400000">
            <a:off x="3988681" y="4733829"/>
            <a:ext cx="1635482" cy="473254"/>
          </a:xfrm>
          <a:prstGeom prst="trapezoid">
            <a:avLst>
              <a:gd name="adj" fmla="val 95750"/>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ndParaRPr>
          </a:p>
        </p:txBody>
      </p:sp>
      <p:sp>
        <p:nvSpPr>
          <p:cNvPr id="20" name="圆角矩形 27">
            <a:extLst>
              <a:ext uri="{FF2B5EF4-FFF2-40B4-BE49-F238E27FC236}">
                <a16:creationId xmlns:a16="http://schemas.microsoft.com/office/drawing/2014/main" xmlns="" id="{F0B252D6-3189-48D5-A612-6412C3A35395}"/>
              </a:ext>
            </a:extLst>
          </p:cNvPr>
          <p:cNvSpPr/>
          <p:nvPr/>
        </p:nvSpPr>
        <p:spPr>
          <a:xfrm>
            <a:off x="1380266" y="4168861"/>
            <a:ext cx="3051416" cy="468957"/>
          </a:xfrm>
          <a:prstGeom prst="roundRect">
            <a:avLst/>
          </a:prstGeom>
          <a:solidFill>
            <a:srgbClr val="F4FBFE"/>
          </a:solidFill>
          <a:ln>
            <a:solidFill>
              <a:srgbClr val="99DFF9"/>
            </a:solidFill>
          </a:ln>
        </p:spPr>
        <p:style>
          <a:lnRef idx="1">
            <a:schemeClr val="accent1"/>
          </a:lnRef>
          <a:fillRef idx="2">
            <a:schemeClr val="accent1"/>
          </a:fillRef>
          <a:effectRef idx="1">
            <a:schemeClr val="accent1"/>
          </a:effectRef>
          <a:fontRef idx="minor">
            <a:schemeClr val="dk1"/>
          </a:fontRef>
        </p:style>
        <p:txBody>
          <a:bodyPr rtlCol="0" anchor="ctr">
            <a:noAutofit/>
          </a:bodyPr>
          <a:lstStyle/>
          <a:p>
            <a:pPr fontAlgn="ctr"/>
            <a:r>
              <a:rPr lang="en-US" sz="1600" dirty="0">
                <a:solidFill>
                  <a:schemeClr val="tx1"/>
                </a:solidFill>
                <a:latin typeface="Huawei Sans" panose="020C0503030203020204" pitchFamily="34" charset="0"/>
              </a:rPr>
              <a:t>Intuitive simulation of the real world</a:t>
            </a:r>
          </a:p>
        </p:txBody>
      </p:sp>
      <p:sp>
        <p:nvSpPr>
          <p:cNvPr id="21" name="圆角矩形 28">
            <a:extLst>
              <a:ext uri="{FF2B5EF4-FFF2-40B4-BE49-F238E27FC236}">
                <a16:creationId xmlns:a16="http://schemas.microsoft.com/office/drawing/2014/main" xmlns="" id="{C03616FA-6090-47BE-824A-804277896CF3}"/>
              </a:ext>
            </a:extLst>
          </p:cNvPr>
          <p:cNvSpPr/>
          <p:nvPr/>
        </p:nvSpPr>
        <p:spPr>
          <a:xfrm>
            <a:off x="1380266" y="4752123"/>
            <a:ext cx="3073880" cy="468957"/>
          </a:xfrm>
          <a:prstGeom prst="roundRect">
            <a:avLst/>
          </a:prstGeom>
          <a:solidFill>
            <a:srgbClr val="F4FBFE"/>
          </a:solidFill>
          <a:ln>
            <a:solidFill>
              <a:srgbClr val="99DFF9"/>
            </a:solidFill>
          </a:ln>
        </p:spPr>
        <p:style>
          <a:lnRef idx="1">
            <a:schemeClr val="accent1"/>
          </a:lnRef>
          <a:fillRef idx="2">
            <a:schemeClr val="accent1"/>
          </a:fillRef>
          <a:effectRef idx="1">
            <a:schemeClr val="accent1"/>
          </a:effectRef>
          <a:fontRef idx="minor">
            <a:schemeClr val="dk1"/>
          </a:fontRef>
        </p:style>
        <p:txBody>
          <a:bodyPr rtlCol="0" anchor="ctr">
            <a:noAutofit/>
          </a:bodyPr>
          <a:lstStyle/>
          <a:p>
            <a:pPr fontAlgn="ctr"/>
            <a:r>
              <a:rPr lang="en-US" sz="1600" dirty="0">
                <a:solidFill>
                  <a:schemeClr val="tx1"/>
                </a:solidFill>
                <a:latin typeface="Huawei Sans" panose="020C0503030203020204" pitchFamily="34" charset="0"/>
              </a:rPr>
              <a:t>Easy to understand</a:t>
            </a:r>
          </a:p>
        </p:txBody>
      </p:sp>
      <p:sp>
        <p:nvSpPr>
          <p:cNvPr id="22" name="圆角矩形 29">
            <a:extLst>
              <a:ext uri="{FF2B5EF4-FFF2-40B4-BE49-F238E27FC236}">
                <a16:creationId xmlns:a16="http://schemas.microsoft.com/office/drawing/2014/main" xmlns="" id="{8D1F82A3-D4A5-4899-993A-97E9218E0B9B}"/>
              </a:ext>
            </a:extLst>
          </p:cNvPr>
          <p:cNvSpPr/>
          <p:nvPr/>
        </p:nvSpPr>
        <p:spPr>
          <a:xfrm>
            <a:off x="1380266" y="5335385"/>
            <a:ext cx="3073880" cy="468957"/>
          </a:xfrm>
          <a:prstGeom prst="roundRect">
            <a:avLst/>
          </a:prstGeom>
          <a:solidFill>
            <a:srgbClr val="F4FBFE"/>
          </a:solidFill>
          <a:ln>
            <a:solidFill>
              <a:srgbClr val="99DFF9"/>
            </a:solidFill>
          </a:ln>
        </p:spPr>
        <p:style>
          <a:lnRef idx="1">
            <a:schemeClr val="accent1"/>
          </a:lnRef>
          <a:fillRef idx="2">
            <a:schemeClr val="accent1"/>
          </a:fillRef>
          <a:effectRef idx="1">
            <a:schemeClr val="accent1"/>
          </a:effectRef>
          <a:fontRef idx="minor">
            <a:schemeClr val="dk1"/>
          </a:fontRef>
        </p:style>
        <p:txBody>
          <a:bodyPr rtlCol="0" anchor="ctr">
            <a:noAutofit/>
          </a:bodyPr>
          <a:lstStyle/>
          <a:p>
            <a:pPr fontAlgn="ctr"/>
            <a:r>
              <a:rPr lang="en-US" sz="1600" dirty="0">
                <a:solidFill>
                  <a:schemeClr val="tx1"/>
                </a:solidFill>
                <a:latin typeface="Huawei Sans" panose="020C0503030203020204" pitchFamily="34" charset="0"/>
              </a:rPr>
              <a:t>Easy to be implemented by computers</a:t>
            </a:r>
          </a:p>
        </p:txBody>
      </p:sp>
      <p:sp>
        <p:nvSpPr>
          <p:cNvPr id="23" name="矩形 22">
            <a:extLst>
              <a:ext uri="{FF2B5EF4-FFF2-40B4-BE49-F238E27FC236}">
                <a16:creationId xmlns:a16="http://schemas.microsoft.com/office/drawing/2014/main" xmlns="" id="{CD880B9D-F0AE-4B45-854C-BD0E7D3024E2}"/>
              </a:ext>
            </a:extLst>
          </p:cNvPr>
          <p:cNvSpPr/>
          <p:nvPr/>
        </p:nvSpPr>
        <p:spPr>
          <a:xfrm>
            <a:off x="2322171" y="5901987"/>
            <a:ext cx="595035" cy="338554"/>
          </a:xfrm>
          <a:prstGeom prst="rect">
            <a:avLst/>
          </a:prstGeom>
        </p:spPr>
        <p:txBody>
          <a:bodyPr wrap="none">
            <a:noAutofit/>
          </a:bodyPr>
          <a:lstStyle/>
          <a:p>
            <a:pPr algn="ctr" fontAlgn="ctr"/>
            <a:r>
              <a:rPr lang="en-US" sz="1600" b="1" dirty="0">
                <a:solidFill>
                  <a:srgbClr val="000000"/>
                </a:solidFill>
                <a:latin typeface="Huawei Sans" panose="020C0503030203020204" pitchFamily="34" charset="0"/>
              </a:rPr>
              <a:t>Requirements</a:t>
            </a:r>
            <a:endParaRPr lang="en-US" altLang="zh-CN" sz="1600" b="1" i="0" dirty="0">
              <a:solidFill>
                <a:srgbClr val="000000"/>
              </a:solidFill>
              <a:effectLst/>
              <a:latin typeface="Huawei Sans" panose="020C0503030203020204" pitchFamily="34" charset="0"/>
            </a:endParaRPr>
          </a:p>
        </p:txBody>
      </p:sp>
      <p:sp>
        <p:nvSpPr>
          <p:cNvPr id="24" name="矩形 23">
            <a:extLst>
              <a:ext uri="{FF2B5EF4-FFF2-40B4-BE49-F238E27FC236}">
                <a16:creationId xmlns:a16="http://schemas.microsoft.com/office/drawing/2014/main" xmlns="" id="{313D7C67-C0A5-4F81-8E24-3B55FAFA8BA7}"/>
              </a:ext>
            </a:extLst>
          </p:cNvPr>
          <p:cNvSpPr/>
          <p:nvPr/>
        </p:nvSpPr>
        <p:spPr>
          <a:xfrm>
            <a:off x="10100334" y="4466342"/>
            <a:ext cx="1987679" cy="584775"/>
          </a:xfrm>
          <a:prstGeom prst="rect">
            <a:avLst/>
          </a:prstGeom>
        </p:spPr>
        <p:txBody>
          <a:bodyPr wrap="square">
            <a:noAutofit/>
          </a:bodyPr>
          <a:lstStyle/>
          <a:p>
            <a:pPr fontAlgn="ctr"/>
            <a:r>
              <a:rPr lang="en-US" sz="1600" b="1" dirty="0">
                <a:solidFill>
                  <a:srgbClr val="EC7061"/>
                </a:solidFill>
                <a:latin typeface="Huawei Sans" panose="020C0503030203020204" pitchFamily="34" charset="0"/>
              </a:rPr>
              <a:t>To describe the data model,</a:t>
            </a:r>
            <a:endParaRPr lang="en-US" altLang="zh-CN" sz="1600" dirty="0">
              <a:latin typeface="Huawei Sans" panose="020C0503030203020204" pitchFamily="34" charset="0"/>
            </a:endParaRPr>
          </a:p>
          <a:p>
            <a:pPr fontAlgn="ctr"/>
            <a:r>
              <a:rPr lang="en-US" sz="1600" dirty="0">
                <a:latin typeface="Huawei Sans" panose="020C0503030203020204" pitchFamily="34" charset="0"/>
              </a:rPr>
              <a:t>a </a:t>
            </a:r>
            <a:r>
              <a:rPr lang="en-US" sz="1600" b="1" dirty="0">
                <a:solidFill>
                  <a:srgbClr val="EC7061"/>
                </a:solidFill>
                <a:latin typeface="Huawei Sans" panose="020C0503030203020204" pitchFamily="34" charset="0"/>
              </a:rPr>
              <a:t>language</a:t>
            </a:r>
            <a:r>
              <a:rPr lang="en-US" sz="1600" dirty="0">
                <a:latin typeface="Huawei Sans" panose="020C0503030203020204" pitchFamily="34" charset="0"/>
              </a:rPr>
              <a:t> is required.</a:t>
            </a:r>
            <a:endParaRPr lang="en-US" altLang="zh-CN" sz="1600" b="1" dirty="0">
              <a:solidFill>
                <a:srgbClr val="EC7061"/>
              </a:solidFill>
              <a:latin typeface="Huawei Sans" panose="020C0503030203020204" pitchFamily="34" charset="0"/>
            </a:endParaRPr>
          </a:p>
        </p:txBody>
      </p:sp>
      <p:sp>
        <p:nvSpPr>
          <p:cNvPr id="25" name="右大括号 24">
            <a:extLst>
              <a:ext uri="{FF2B5EF4-FFF2-40B4-BE49-F238E27FC236}">
                <a16:creationId xmlns:a16="http://schemas.microsoft.com/office/drawing/2014/main" xmlns="" id="{893064FB-CFA1-4FDD-8552-832543D06D27}"/>
              </a:ext>
            </a:extLst>
          </p:cNvPr>
          <p:cNvSpPr/>
          <p:nvPr/>
        </p:nvSpPr>
        <p:spPr>
          <a:xfrm>
            <a:off x="9596278" y="4263014"/>
            <a:ext cx="504056" cy="1491466"/>
          </a:xfrm>
          <a:prstGeom prst="rightBrace">
            <a:avLst/>
          </a:prstGeom>
          <a:ln>
            <a:solidFill>
              <a:srgbClr val="EC7061"/>
            </a:solidFill>
          </a:ln>
        </p:spPr>
        <p:style>
          <a:lnRef idx="2">
            <a:schemeClr val="accent2"/>
          </a:lnRef>
          <a:fillRef idx="0">
            <a:schemeClr val="accent2"/>
          </a:fillRef>
          <a:effectRef idx="1">
            <a:schemeClr val="accent2"/>
          </a:effectRef>
          <a:fontRef idx="minor">
            <a:schemeClr val="tx1"/>
          </a:fontRef>
        </p:style>
        <p:txBody>
          <a:bodyPr rtlCol="0" anchor="ctr">
            <a:noAutofit/>
          </a:bodyPr>
          <a:lstStyle/>
          <a:p>
            <a:pPr algn="ctr" fontAlgn="ctr"/>
            <a:endParaRPr lang="en-US" altLang="zh-CN" sz="1600" dirty="0">
              <a:solidFill>
                <a:srgbClr val="EC7061"/>
              </a:solidFill>
              <a:latin typeface="Huawei Sans" panose="020C0503030203020204" pitchFamily="34" charset="0"/>
            </a:endParaRPr>
          </a:p>
        </p:txBody>
      </p:sp>
      <p:sp>
        <p:nvSpPr>
          <p:cNvPr id="26" name="矩形 25">
            <a:extLst>
              <a:ext uri="{FF2B5EF4-FFF2-40B4-BE49-F238E27FC236}">
                <a16:creationId xmlns:a16="http://schemas.microsoft.com/office/drawing/2014/main" xmlns="" id="{909D5843-0B8C-4793-9509-7EF309CFB63C}"/>
              </a:ext>
            </a:extLst>
          </p:cNvPr>
          <p:cNvSpPr/>
          <p:nvPr/>
        </p:nvSpPr>
        <p:spPr>
          <a:xfrm>
            <a:off x="2032801" y="3328610"/>
            <a:ext cx="6976988" cy="369332"/>
          </a:xfrm>
          <a:prstGeom prst="rect">
            <a:avLst/>
          </a:prstGeom>
          <a:solidFill>
            <a:srgbClr val="EC7061"/>
          </a:solidFill>
          <a:ln>
            <a:solidFill>
              <a:srgbClr val="EC7061"/>
            </a:solidFill>
          </a:ln>
        </p:spPr>
        <p:txBody>
          <a:bodyPr wrap="square">
            <a:noAutofit/>
          </a:bodyPr>
          <a:lstStyle/>
          <a:p>
            <a:pPr algn="ctr" fontAlgn="ctr"/>
            <a:r>
              <a:rPr lang="en-US" b="1" dirty="0">
                <a:solidFill>
                  <a:schemeClr val="bg1"/>
                </a:solidFill>
                <a:latin typeface="Huawei Sans" panose="020C0503030203020204" pitchFamily="34" charset="0"/>
              </a:rPr>
              <a:t>A data model is an abstraction and expression of data features.</a:t>
            </a:r>
            <a:endParaRPr lang="en-US" altLang="zh-CN" b="1" dirty="0">
              <a:solidFill>
                <a:schemeClr val="bg1"/>
              </a:solidFill>
              <a:latin typeface="Huawei Sans" panose="020C0503030203020204" pitchFamily="34" charset="0"/>
            </a:endParaRPr>
          </a:p>
        </p:txBody>
      </p:sp>
      <p:sp>
        <p:nvSpPr>
          <p:cNvPr id="27" name="文本框 26"/>
          <p:cNvSpPr txBox="1"/>
          <p:nvPr/>
        </p:nvSpPr>
        <p:spPr>
          <a:xfrm>
            <a:off x="2744219" y="2707745"/>
            <a:ext cx="406208" cy="523220"/>
          </a:xfrm>
          <a:prstGeom prst="rect">
            <a:avLst/>
          </a:prstGeom>
          <a:noFill/>
        </p:spPr>
        <p:txBody>
          <a:bodyPr wrap="square" rtlCol="0">
            <a:spAutoFit/>
          </a:bodyPr>
          <a:lstStyle/>
          <a:p>
            <a:r>
              <a:rPr lang="zh-CN" altLang="en-US" sz="2800" b="1" dirty="0">
                <a:solidFill>
                  <a:srgbClr val="EC7061"/>
                </a:solidFill>
              </a:rPr>
              <a:t>√</a:t>
            </a:r>
          </a:p>
        </p:txBody>
      </p:sp>
      <p:sp>
        <p:nvSpPr>
          <p:cNvPr id="28" name="文本框 27"/>
          <p:cNvSpPr txBox="1"/>
          <p:nvPr/>
        </p:nvSpPr>
        <p:spPr>
          <a:xfrm>
            <a:off x="5422610" y="2707745"/>
            <a:ext cx="406208" cy="523220"/>
          </a:xfrm>
          <a:prstGeom prst="rect">
            <a:avLst/>
          </a:prstGeom>
          <a:noFill/>
        </p:spPr>
        <p:txBody>
          <a:bodyPr wrap="square" rtlCol="0">
            <a:spAutoFit/>
          </a:bodyPr>
          <a:lstStyle/>
          <a:p>
            <a:r>
              <a:rPr lang="zh-CN" altLang="en-US" sz="2800" b="1" dirty="0">
                <a:solidFill>
                  <a:srgbClr val="EC7061"/>
                </a:solidFill>
              </a:rPr>
              <a:t>√</a:t>
            </a:r>
          </a:p>
        </p:txBody>
      </p:sp>
      <p:sp>
        <p:nvSpPr>
          <p:cNvPr id="29" name="文本框 28"/>
          <p:cNvSpPr txBox="1"/>
          <p:nvPr/>
        </p:nvSpPr>
        <p:spPr>
          <a:xfrm>
            <a:off x="7875614" y="2707745"/>
            <a:ext cx="406208" cy="523220"/>
          </a:xfrm>
          <a:prstGeom prst="rect">
            <a:avLst/>
          </a:prstGeom>
          <a:noFill/>
        </p:spPr>
        <p:txBody>
          <a:bodyPr wrap="square" rtlCol="0">
            <a:spAutoFit/>
          </a:bodyPr>
          <a:lstStyle/>
          <a:p>
            <a:r>
              <a:rPr lang="en-US" altLang="zh-CN" sz="2800" b="1" dirty="0">
                <a:solidFill>
                  <a:srgbClr val="EC7061"/>
                </a:solidFill>
              </a:rPr>
              <a:t>×</a:t>
            </a:r>
            <a:endParaRPr lang="zh-CN" altLang="en-US" sz="2800" b="1" dirty="0">
              <a:solidFill>
                <a:srgbClr val="EC7061"/>
              </a:solidFill>
            </a:endParaRPr>
          </a:p>
        </p:txBody>
      </p:sp>
    </p:spTree>
    <p:extLst>
      <p:ext uri="{BB962C8B-B14F-4D97-AF65-F5344CB8AC3E}">
        <p14:creationId xmlns:p14="http://schemas.microsoft.com/office/powerpoint/2010/main" val="13178479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1791191-941D-4A32-957A-EBFC36DF875E}"/>
              </a:ext>
            </a:extLst>
          </p:cNvPr>
          <p:cNvSpPr>
            <a:spLocks noGrp="1"/>
          </p:cNvSpPr>
          <p:nvPr>
            <p:ph type="title"/>
          </p:nvPr>
        </p:nvSpPr>
        <p:spPr/>
        <p:txBody>
          <a:bodyPr/>
          <a:lstStyle/>
          <a:p>
            <a:r>
              <a:rPr lang="en-US"/>
              <a:t>YANG Language Overview</a:t>
            </a:r>
            <a:endParaRPr lang="en-US" dirty="0"/>
          </a:p>
        </p:txBody>
      </p:sp>
      <p:sp>
        <p:nvSpPr>
          <p:cNvPr id="4" name="文本框 3">
            <a:extLst>
              <a:ext uri="{FF2B5EF4-FFF2-40B4-BE49-F238E27FC236}">
                <a16:creationId xmlns:a16="http://schemas.microsoft.com/office/drawing/2014/main" xmlns="" id="{1183E5AC-5B5C-453D-9034-FAEAB23DAEC9}"/>
              </a:ext>
            </a:extLst>
          </p:cNvPr>
          <p:cNvSpPr txBox="1"/>
          <p:nvPr/>
        </p:nvSpPr>
        <p:spPr>
          <a:xfrm>
            <a:off x="442913" y="1303103"/>
            <a:ext cx="11306175" cy="4318105"/>
          </a:xfrm>
          <a:prstGeom prst="rect">
            <a:avLst/>
          </a:prstGeom>
          <a:noFill/>
        </p:spPr>
        <p:txBody>
          <a:bodyPr wrap="square" rtlCol="0">
            <a:noAutofit/>
          </a:bodyPr>
          <a:lstStyle/>
          <a:p>
            <a:pPr marL="285750" indent="-285750" fontAlgn="ctr">
              <a:lnSpc>
                <a:spcPct val="140000"/>
              </a:lnSpc>
              <a:buSzPct val="50000"/>
              <a:buFont typeface="Wingdings" panose="05000000000000000000" pitchFamily="2" charset="2"/>
              <a:buChar char="l"/>
            </a:pPr>
            <a:r>
              <a:rPr lang="en-US" dirty="0">
                <a:solidFill>
                  <a:srgbClr val="EC7061"/>
                </a:solidFill>
                <a:latin typeface="Huawei Sans" panose="020C0503030203020204" pitchFamily="34" charset="0"/>
              </a:rPr>
              <a:t>Yet Another Next Generation (YANG) is a data modeling language.</a:t>
            </a:r>
            <a:endParaRPr lang="en-US" altLang="zh-CN" dirty="0">
              <a:solidFill>
                <a:srgbClr val="EC7061"/>
              </a:solidFill>
              <a:latin typeface="Huawei Sans" panose="020C0503030203020204" pitchFamily="34" charset="0"/>
            </a:endParaRPr>
          </a:p>
          <a:p>
            <a:pPr marL="285750" indent="-285750" fontAlgn="ctr">
              <a:lnSpc>
                <a:spcPct val="140000"/>
              </a:lnSpc>
              <a:buSzPct val="50000"/>
              <a:buFont typeface="Wingdings" panose="05000000000000000000" pitchFamily="2" charset="2"/>
              <a:buChar char="l"/>
            </a:pPr>
            <a:r>
              <a:rPr lang="en-US" dirty="0">
                <a:latin typeface="Huawei Sans" panose="020C0503030203020204" pitchFamily="34" charset="0"/>
              </a:rPr>
              <a:t>The YANG model defines the hierarchical structure of data and can be used for </a:t>
            </a:r>
            <a:r>
              <a:rPr lang="en-US" dirty="0" err="1">
                <a:latin typeface="Huawei Sans" panose="020C0503030203020204" pitchFamily="34" charset="0"/>
              </a:rPr>
              <a:t>NETCONF</a:t>
            </a:r>
            <a:r>
              <a:rPr lang="en-US" dirty="0">
                <a:latin typeface="Huawei Sans" panose="020C0503030203020204" pitchFamily="34" charset="0"/>
              </a:rPr>
              <a:t>-based operations. Modeling objects include configuration, status data, remote procedure calls, and notifications. This allows a complete description of all data exchanged between a </a:t>
            </a:r>
            <a:r>
              <a:rPr lang="en-US" dirty="0" err="1">
                <a:latin typeface="Huawei Sans" panose="020C0503030203020204" pitchFamily="34" charset="0"/>
              </a:rPr>
              <a:t>NETCONF</a:t>
            </a:r>
            <a:r>
              <a:rPr lang="en-US" dirty="0">
                <a:latin typeface="Huawei Sans" panose="020C0503030203020204" pitchFamily="34" charset="0"/>
              </a:rPr>
              <a:t> client and server. YANG has the following features:</a:t>
            </a:r>
            <a:endParaRPr lang="en-US" altLang="zh-CN" dirty="0">
              <a:latin typeface="Huawei Sans" panose="020C0503030203020204" pitchFamily="34" charset="0"/>
            </a:endParaRPr>
          </a:p>
          <a:p>
            <a:pPr marL="690563" lvl="1" indent="-392113" fontAlgn="ctr">
              <a:lnSpc>
                <a:spcPct val="140000"/>
              </a:lnSpc>
              <a:buSzPct val="50000"/>
              <a:buFont typeface="Wingdings" panose="05000000000000000000" pitchFamily="2" charset="2"/>
              <a:buChar char="p"/>
            </a:pPr>
            <a:r>
              <a:rPr lang="en-US" dirty="0">
                <a:latin typeface="Huawei Sans" panose="020C0503030203020204" pitchFamily="34" charset="0"/>
              </a:rPr>
              <a:t>Hierarchical tree-like structure modeling.</a:t>
            </a:r>
            <a:endParaRPr lang="en-US" altLang="zh-CN" dirty="0">
              <a:latin typeface="Huawei Sans" panose="020C0503030203020204" pitchFamily="34" charset="0"/>
            </a:endParaRPr>
          </a:p>
          <a:p>
            <a:pPr marL="690563" lvl="1" indent="-392113" fontAlgn="ctr">
              <a:lnSpc>
                <a:spcPct val="140000"/>
              </a:lnSpc>
              <a:buSzPct val="50000"/>
              <a:buFont typeface="Wingdings" panose="05000000000000000000" pitchFamily="2" charset="2"/>
              <a:buChar char="p"/>
            </a:pPr>
            <a:r>
              <a:rPr lang="en-US" dirty="0">
                <a:latin typeface="Huawei Sans" panose="020C0503030203020204" pitchFamily="34" charset="0"/>
              </a:rPr>
              <a:t>Data models are presented as modules and sub-modules.</a:t>
            </a:r>
            <a:endParaRPr lang="en-US" altLang="zh-CN" dirty="0">
              <a:latin typeface="Huawei Sans" panose="020C0503030203020204" pitchFamily="34" charset="0"/>
            </a:endParaRPr>
          </a:p>
          <a:p>
            <a:pPr marL="690563" lvl="1" indent="-392113" fontAlgn="ctr">
              <a:lnSpc>
                <a:spcPct val="140000"/>
              </a:lnSpc>
              <a:buSzPct val="50000"/>
              <a:buFont typeface="Wingdings" panose="05000000000000000000" pitchFamily="2" charset="2"/>
              <a:buChar char="p"/>
            </a:pPr>
            <a:r>
              <a:rPr lang="en-US" dirty="0">
                <a:latin typeface="Huawei Sans" panose="020C0503030203020204" pitchFamily="34" charset="0"/>
              </a:rPr>
              <a:t>It can be converted to the YANG Independent Notation (YIN) model based on the XML syntax without any loss.</a:t>
            </a:r>
            <a:endParaRPr lang="en-US" altLang="zh-CN" dirty="0">
              <a:latin typeface="Huawei Sans" panose="020C0503030203020204" pitchFamily="34" charset="0"/>
            </a:endParaRPr>
          </a:p>
          <a:p>
            <a:pPr marL="690563" lvl="1" indent="-392113" fontAlgn="ctr">
              <a:lnSpc>
                <a:spcPct val="140000"/>
              </a:lnSpc>
              <a:buSzPct val="50000"/>
              <a:buFont typeface="Wingdings" panose="05000000000000000000" pitchFamily="2" charset="2"/>
              <a:buChar char="p"/>
            </a:pPr>
            <a:r>
              <a:rPr lang="en-US" dirty="0">
                <a:latin typeface="Huawei Sans" panose="020C0503030203020204" pitchFamily="34" charset="0"/>
              </a:rPr>
              <a:t>Defines built-in data types and extensible types.</a:t>
            </a:r>
            <a:endParaRPr lang="en-US" altLang="zh-CN" dirty="0">
              <a:latin typeface="Huawei Sans" panose="020C0503030203020204" pitchFamily="34" charset="0"/>
            </a:endParaRPr>
          </a:p>
          <a:p>
            <a:pPr marL="742990" lvl="1" indent="-285750" fontAlgn="ctr">
              <a:lnSpc>
                <a:spcPct val="140000"/>
              </a:lnSpc>
              <a:buFont typeface="Arial" panose="020B0604020202020204" pitchFamily="34" charset="0"/>
              <a:buChar char="•"/>
            </a:pPr>
            <a:endParaRPr lang="en-US" altLang="zh-CN" dirty="0">
              <a:latin typeface="Huawei Sans" panose="020C0503030203020204" pitchFamily="34" charset="0"/>
            </a:endParaRPr>
          </a:p>
          <a:p>
            <a:pPr marL="742990" lvl="1" indent="-285750" fontAlgn="ctr">
              <a:lnSpc>
                <a:spcPct val="140000"/>
              </a:lnSpc>
              <a:buFont typeface="Arial" panose="020B0604020202020204" pitchFamily="34" charset="0"/>
              <a:buChar char="•"/>
            </a:pPr>
            <a:endParaRPr lang="en-US" altLang="zh-CN" dirty="0">
              <a:latin typeface="Huawei Sans" panose="020C0503030203020204" pitchFamily="34" charset="0"/>
            </a:endParaRPr>
          </a:p>
          <a:p>
            <a:pPr marL="742990" lvl="1" indent="-285750" fontAlgn="ctr">
              <a:lnSpc>
                <a:spcPct val="140000"/>
              </a:lnSpc>
              <a:buFont typeface="Arial" panose="020B0604020202020204" pitchFamily="34" charset="0"/>
              <a:buChar char="•"/>
            </a:pPr>
            <a:endParaRPr lang="en-US" altLang="zh-CN" dirty="0">
              <a:latin typeface="Huawei Sans" panose="020C0503030203020204" pitchFamily="34" charset="0"/>
            </a:endParaRPr>
          </a:p>
        </p:txBody>
      </p:sp>
      <p:sp>
        <p:nvSpPr>
          <p:cNvPr id="6" name="文本框 5">
            <a:extLst>
              <a:ext uri="{FF2B5EF4-FFF2-40B4-BE49-F238E27FC236}">
                <a16:creationId xmlns:a16="http://schemas.microsoft.com/office/drawing/2014/main" xmlns="" id="{773D837C-8D89-4B32-AD1E-4199EF71F59D}"/>
              </a:ext>
            </a:extLst>
          </p:cNvPr>
          <p:cNvSpPr txBox="1"/>
          <p:nvPr/>
        </p:nvSpPr>
        <p:spPr>
          <a:xfrm>
            <a:off x="703240" y="5481696"/>
            <a:ext cx="10785520" cy="512704"/>
          </a:xfrm>
          <a:prstGeom prst="rect">
            <a:avLst/>
          </a:prstGeom>
          <a:solidFill>
            <a:srgbClr val="F3FBFE"/>
          </a:solidFill>
          <a:ln>
            <a:solidFill>
              <a:srgbClr val="80D5F4"/>
            </a:solidFill>
          </a:ln>
        </p:spPr>
        <p:txBody>
          <a:bodyPr wrap="square" rtlCol="0">
            <a:noAutofit/>
          </a:bodyPr>
          <a:lstStyle/>
          <a:p>
            <a:pPr algn="ctr" fontAlgn="ctr">
              <a:lnSpc>
                <a:spcPct val="140000"/>
              </a:lnSpc>
            </a:pPr>
            <a:r>
              <a:rPr lang="en-US" dirty="0">
                <a:latin typeface="Huawei Sans" panose="020C0503030203020204" pitchFamily="34" charset="0"/>
              </a:rPr>
              <a:t>The YANG model is presented as a </a:t>
            </a:r>
            <a:r>
              <a:rPr lang="en-US" b="1" dirty="0">
                <a:latin typeface="Huawei Sans" panose="020C0503030203020204" pitchFamily="34" charset="0"/>
              </a:rPr>
              <a:t>.yang</a:t>
            </a:r>
            <a:r>
              <a:rPr lang="en-US" dirty="0">
                <a:latin typeface="Huawei Sans" panose="020C0503030203020204" pitchFamily="34" charset="0"/>
              </a:rPr>
              <a:t> file.</a:t>
            </a:r>
          </a:p>
        </p:txBody>
      </p:sp>
    </p:spTree>
    <p:extLst>
      <p:ext uri="{BB962C8B-B14F-4D97-AF65-F5344CB8AC3E}">
        <p14:creationId xmlns:p14="http://schemas.microsoft.com/office/powerpoint/2010/main" val="34024185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A7A1F57-2354-47E3-967B-E63AF891748D}"/>
              </a:ext>
            </a:extLst>
          </p:cNvPr>
          <p:cNvSpPr>
            <a:spLocks noGrp="1"/>
          </p:cNvSpPr>
          <p:nvPr>
            <p:ph type="title"/>
          </p:nvPr>
        </p:nvSpPr>
        <p:spPr/>
        <p:txBody>
          <a:bodyPr/>
          <a:lstStyle/>
          <a:p>
            <a:r>
              <a:rPr lang="en-US"/>
              <a:t>Introduction to YANG Files – Module</a:t>
            </a:r>
            <a:endParaRPr lang="en-US" altLang="zh-CN" dirty="0"/>
          </a:p>
        </p:txBody>
      </p:sp>
      <p:sp>
        <p:nvSpPr>
          <p:cNvPr id="4" name="文本框 3">
            <a:extLst>
              <a:ext uri="{FF2B5EF4-FFF2-40B4-BE49-F238E27FC236}">
                <a16:creationId xmlns:a16="http://schemas.microsoft.com/office/drawing/2014/main" xmlns="" id="{2473ACCB-304A-4523-B629-BEBFD8A5CEDA}"/>
              </a:ext>
            </a:extLst>
          </p:cNvPr>
          <p:cNvSpPr txBox="1"/>
          <p:nvPr/>
        </p:nvSpPr>
        <p:spPr>
          <a:xfrm>
            <a:off x="1689904" y="1805651"/>
            <a:ext cx="473206" cy="480131"/>
          </a:xfrm>
          <a:prstGeom prst="rect">
            <a:avLst/>
          </a:prstGeom>
          <a:noFill/>
        </p:spPr>
        <p:txBody>
          <a:bodyPr wrap="none" rtlCol="0">
            <a:noAutofit/>
          </a:bodyPr>
          <a:lstStyle/>
          <a:p>
            <a:pPr marL="285750" indent="-285750" algn="l" fontAlgn="ctr">
              <a:lnSpc>
                <a:spcPct val="140000"/>
              </a:lnSpc>
              <a:buFont typeface="Arial" panose="020B0604020202020204" pitchFamily="34" charset="0"/>
              <a:buChar char="•"/>
            </a:pPr>
            <a:endParaRPr lang="en-US" altLang="zh-CN" dirty="0">
              <a:latin typeface="Huawei Sans" panose="020C0503030203020204" pitchFamily="34" charset="0"/>
            </a:endParaRPr>
          </a:p>
        </p:txBody>
      </p:sp>
      <p:sp>
        <p:nvSpPr>
          <p:cNvPr id="6" name="文本占位符 3">
            <a:extLst>
              <a:ext uri="{FF2B5EF4-FFF2-40B4-BE49-F238E27FC236}">
                <a16:creationId xmlns:a16="http://schemas.microsoft.com/office/drawing/2014/main" xmlns="" id="{C537C9BC-681A-4980-A78E-B944574B295F}"/>
              </a:ext>
            </a:extLst>
          </p:cNvPr>
          <p:cNvSpPr txBox="1">
            <a:spLocks/>
          </p:cNvSpPr>
          <p:nvPr/>
        </p:nvSpPr>
        <p:spPr bwMode="auto">
          <a:xfrm>
            <a:off x="442913" y="1319008"/>
            <a:ext cx="5653087" cy="4830126"/>
          </a:xfrm>
          <a:prstGeom prst="rect">
            <a:avLst/>
          </a:prstGeom>
          <a:solidFill>
            <a:srgbClr val="F3FBFE"/>
          </a:solidFill>
          <a:ln w="9525">
            <a:solidFill>
              <a:srgbClr val="99DFF9"/>
            </a:solidFill>
            <a:miter lim="800000"/>
            <a:headEnd/>
            <a:tailEnd/>
          </a:ln>
        </p:spPr>
        <p:txBody>
          <a:bodyPr vert="horz" wrap="square" lIns="80141" tIns="40071" rIns="80141" bIns="40071" numCol="1" anchor="t" anchorCtr="0" compatLnSpc="1">
            <a:prstTxWarp prst="textNoShape">
              <a:avLst/>
            </a:prstTxWarp>
            <a:noAutofit/>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1200" dirty="0">
                <a:solidFill>
                  <a:srgbClr val="EC7061"/>
                </a:solidFill>
                <a:latin typeface="Huawei Sans" panose="020C0503030203020204" pitchFamily="34" charset="0"/>
              </a:rPr>
              <a:t>module</a:t>
            </a:r>
            <a:r>
              <a:rPr lang="en-US" sz="1200" dirty="0">
                <a:latin typeface="Huawei Sans" panose="020C0503030203020204" pitchFamily="34" charset="0"/>
              </a:rPr>
              <a:t> example-system {</a:t>
            </a:r>
          </a:p>
          <a:p>
            <a:pPr marL="0" indent="0" fontAlgn="ctr">
              <a:lnSpc>
                <a:spcPct val="100000"/>
              </a:lnSpc>
              <a:buNone/>
            </a:pPr>
            <a:r>
              <a:rPr lang="en-US" sz="1200" dirty="0">
                <a:solidFill>
                  <a:srgbClr val="EC7061"/>
                </a:solidFill>
                <a:latin typeface="Huawei Sans" panose="020C0503030203020204" pitchFamily="34" charset="0"/>
              </a:rPr>
              <a:t>       yang-version 1.1;</a:t>
            </a:r>
          </a:p>
          <a:p>
            <a:pPr marL="0" indent="0" fontAlgn="ctr">
              <a:lnSpc>
                <a:spcPct val="100000"/>
              </a:lnSpc>
              <a:buNone/>
            </a:pPr>
            <a:r>
              <a:rPr lang="en-US" sz="1200" dirty="0">
                <a:solidFill>
                  <a:srgbClr val="EC7061"/>
                </a:solidFill>
                <a:latin typeface="Huawei Sans" panose="020C0503030203020204" pitchFamily="34" charset="0"/>
              </a:rPr>
              <a:t>       namespace "</a:t>
            </a:r>
            <a:r>
              <a:rPr lang="en-US" sz="1200" dirty="0" err="1">
                <a:solidFill>
                  <a:srgbClr val="EC7061"/>
                </a:solidFill>
                <a:latin typeface="Huawei Sans" panose="020C0503030203020204" pitchFamily="34" charset="0"/>
              </a:rPr>
              <a:t>urn:example:system</a:t>
            </a:r>
            <a:r>
              <a:rPr lang="en-US" sz="1200" dirty="0">
                <a:solidFill>
                  <a:srgbClr val="EC7061"/>
                </a:solidFill>
                <a:latin typeface="Huawei Sans" panose="020C0503030203020204" pitchFamily="34" charset="0"/>
              </a:rPr>
              <a:t>";</a:t>
            </a:r>
          </a:p>
          <a:p>
            <a:pPr marL="0" indent="0" fontAlgn="ctr">
              <a:lnSpc>
                <a:spcPct val="100000"/>
              </a:lnSpc>
              <a:buNone/>
            </a:pPr>
            <a:r>
              <a:rPr lang="en-US" sz="1200" dirty="0">
                <a:solidFill>
                  <a:srgbClr val="EC7061"/>
                </a:solidFill>
                <a:latin typeface="Huawei Sans" panose="020C0503030203020204" pitchFamily="34" charset="0"/>
              </a:rPr>
              <a:t>       prefix "sys";</a:t>
            </a:r>
          </a:p>
          <a:p>
            <a:pPr marL="0" indent="0" fontAlgn="ctr">
              <a:lnSpc>
                <a:spcPct val="100000"/>
              </a:lnSpc>
              <a:buNone/>
            </a:pPr>
            <a:endParaRPr lang="en-US" altLang="zh-CN" sz="1200" kern="0" dirty="0">
              <a:solidFill>
                <a:srgbClr val="EC7061"/>
              </a:solidFill>
              <a:latin typeface="Huawei Sans" panose="020C0503030203020204" pitchFamily="34" charset="0"/>
            </a:endParaRPr>
          </a:p>
          <a:p>
            <a:pPr marL="0" indent="0" fontAlgn="ctr">
              <a:lnSpc>
                <a:spcPct val="100000"/>
              </a:lnSpc>
              <a:buNone/>
            </a:pPr>
            <a:r>
              <a:rPr lang="en-US" sz="1200" dirty="0">
                <a:solidFill>
                  <a:srgbClr val="EC7061"/>
                </a:solidFill>
                <a:latin typeface="Huawei Sans" panose="020C0503030203020204" pitchFamily="34" charset="0"/>
              </a:rPr>
              <a:t>       organization "Example Inc.";</a:t>
            </a:r>
          </a:p>
          <a:p>
            <a:pPr marL="0" indent="0" fontAlgn="ctr">
              <a:lnSpc>
                <a:spcPct val="100000"/>
              </a:lnSpc>
              <a:buNone/>
            </a:pPr>
            <a:r>
              <a:rPr lang="en-US" sz="1200" dirty="0">
                <a:solidFill>
                  <a:srgbClr val="EC7061"/>
                </a:solidFill>
                <a:latin typeface="Huawei Sans" panose="020C0503030203020204" pitchFamily="34" charset="0"/>
              </a:rPr>
              <a:t>       contact "</a:t>
            </a:r>
            <a:r>
              <a:rPr lang="en-US" sz="1200" dirty="0" err="1">
                <a:solidFill>
                  <a:srgbClr val="EC7061"/>
                </a:solidFill>
                <a:latin typeface="Huawei Sans" panose="020C0503030203020204" pitchFamily="34" charset="0"/>
              </a:rPr>
              <a:t>joe@example.com</a:t>
            </a:r>
            <a:r>
              <a:rPr lang="en-US" sz="1200" dirty="0">
                <a:solidFill>
                  <a:srgbClr val="EC7061"/>
                </a:solidFill>
                <a:latin typeface="Huawei Sans" panose="020C0503030203020204" pitchFamily="34" charset="0"/>
              </a:rPr>
              <a:t>";</a:t>
            </a:r>
          </a:p>
          <a:p>
            <a:pPr marL="0" indent="0" fontAlgn="ctr">
              <a:lnSpc>
                <a:spcPct val="100000"/>
              </a:lnSpc>
              <a:buNone/>
            </a:pPr>
            <a:r>
              <a:rPr lang="en-US" sz="1200" dirty="0">
                <a:solidFill>
                  <a:srgbClr val="EC7061"/>
                </a:solidFill>
                <a:latin typeface="Huawei Sans" panose="020C0503030203020204" pitchFamily="34" charset="0"/>
              </a:rPr>
              <a:t>       description</a:t>
            </a:r>
          </a:p>
          <a:p>
            <a:pPr marL="0" indent="0" fontAlgn="ctr">
              <a:lnSpc>
                <a:spcPct val="100000"/>
              </a:lnSpc>
              <a:buNone/>
            </a:pPr>
            <a:r>
              <a:rPr lang="en-US" sz="1200" dirty="0">
                <a:solidFill>
                  <a:srgbClr val="EC7061"/>
                </a:solidFill>
                <a:latin typeface="Huawei Sans" panose="020C0503030203020204" pitchFamily="34" charset="0"/>
              </a:rPr>
              <a:t>         "The module for entities implementing the Example system.";</a:t>
            </a:r>
          </a:p>
          <a:p>
            <a:pPr marL="0" indent="0" fontAlgn="ctr">
              <a:lnSpc>
                <a:spcPct val="100000"/>
              </a:lnSpc>
              <a:buNone/>
            </a:pPr>
            <a:endParaRPr lang="en-US" altLang="zh-CN" sz="1200" kern="0" dirty="0">
              <a:solidFill>
                <a:srgbClr val="EC7061"/>
              </a:solidFill>
              <a:latin typeface="Huawei Sans" panose="020C0503030203020204" pitchFamily="34" charset="0"/>
            </a:endParaRPr>
          </a:p>
          <a:p>
            <a:pPr marL="0" indent="0" fontAlgn="ctr">
              <a:lnSpc>
                <a:spcPct val="100000"/>
              </a:lnSpc>
              <a:buNone/>
            </a:pPr>
            <a:r>
              <a:rPr lang="en-US" sz="1200" dirty="0">
                <a:solidFill>
                  <a:srgbClr val="EC7061"/>
                </a:solidFill>
                <a:latin typeface="Huawei Sans" panose="020C0503030203020204" pitchFamily="34" charset="0"/>
              </a:rPr>
              <a:t>       revision 2007-06-09 {</a:t>
            </a:r>
          </a:p>
          <a:p>
            <a:pPr marL="0" indent="0" fontAlgn="ctr">
              <a:lnSpc>
                <a:spcPct val="100000"/>
              </a:lnSpc>
              <a:buNone/>
            </a:pPr>
            <a:r>
              <a:rPr lang="en-US" sz="1200" dirty="0">
                <a:solidFill>
                  <a:srgbClr val="EC7061"/>
                </a:solidFill>
                <a:latin typeface="Huawei Sans" panose="020C0503030203020204" pitchFamily="34" charset="0"/>
              </a:rPr>
              <a:t>         description "Initial revision.";</a:t>
            </a:r>
          </a:p>
          <a:p>
            <a:pPr marL="0" indent="0" fontAlgn="ctr">
              <a:lnSpc>
                <a:spcPct val="100000"/>
              </a:lnSpc>
              <a:buNone/>
            </a:pPr>
            <a:r>
              <a:rPr lang="en-US" sz="1200" dirty="0">
                <a:solidFill>
                  <a:srgbClr val="C00000"/>
                </a:solidFill>
                <a:latin typeface="Huawei Sans" panose="020C0503030203020204" pitchFamily="34" charset="0"/>
              </a:rPr>
              <a:t>       </a:t>
            </a:r>
            <a:r>
              <a:rPr lang="en-US" sz="1200" dirty="0">
                <a:latin typeface="Huawei Sans" panose="020C0503030203020204" pitchFamily="34" charset="0"/>
              </a:rPr>
              <a:t>}</a:t>
            </a:r>
          </a:p>
          <a:p>
            <a:pPr marL="0" indent="0" fontAlgn="ctr">
              <a:lnSpc>
                <a:spcPct val="100000"/>
              </a:lnSpc>
              <a:buNone/>
            </a:pPr>
            <a:endParaRPr lang="en-US" altLang="zh-CN" sz="1200" kern="0" dirty="0">
              <a:latin typeface="Huawei Sans" panose="020C0503030203020204" pitchFamily="34" charset="0"/>
            </a:endParaRPr>
          </a:p>
          <a:p>
            <a:pPr marL="0" indent="0" fontAlgn="ctr">
              <a:lnSpc>
                <a:spcPct val="100000"/>
              </a:lnSpc>
              <a:buNone/>
            </a:pPr>
            <a:r>
              <a:rPr lang="en-US" sz="1200" dirty="0">
                <a:latin typeface="Huawei Sans" panose="020C0503030203020204" pitchFamily="34" charset="0"/>
              </a:rPr>
              <a:t>       container system {</a:t>
            </a:r>
          </a:p>
          <a:p>
            <a:pPr marL="0" indent="0" fontAlgn="ctr">
              <a:lnSpc>
                <a:spcPct val="100000"/>
              </a:lnSpc>
              <a:buNone/>
            </a:pPr>
            <a:r>
              <a:rPr lang="en-US" sz="1200" dirty="0">
                <a:latin typeface="Huawei Sans" panose="020C0503030203020204" pitchFamily="34" charset="0"/>
              </a:rPr>
              <a:t>            leaf host-name {...}</a:t>
            </a:r>
          </a:p>
          <a:p>
            <a:pPr marL="0" indent="0" fontAlgn="ctr">
              <a:lnSpc>
                <a:spcPct val="100000"/>
              </a:lnSpc>
              <a:buNone/>
            </a:pPr>
            <a:r>
              <a:rPr lang="en-US" sz="1200" dirty="0">
                <a:latin typeface="Huawei Sans" panose="020C0503030203020204" pitchFamily="34" charset="0"/>
              </a:rPr>
              <a:t>            container login{...}</a:t>
            </a:r>
          </a:p>
          <a:p>
            <a:pPr marL="0" indent="0" fontAlgn="ctr">
              <a:lnSpc>
                <a:spcPct val="100000"/>
              </a:lnSpc>
              <a:buNone/>
            </a:pPr>
            <a:r>
              <a:rPr lang="en-US" sz="1200" dirty="0">
                <a:latin typeface="Huawei Sans" panose="020C0503030203020204" pitchFamily="34" charset="0"/>
              </a:rPr>
              <a:t>       }</a:t>
            </a:r>
          </a:p>
          <a:p>
            <a:pPr marL="0" indent="0" fontAlgn="ctr">
              <a:lnSpc>
                <a:spcPct val="100000"/>
              </a:lnSpc>
              <a:buNone/>
            </a:pPr>
            <a:r>
              <a:rPr lang="en-US" sz="1200" dirty="0">
                <a:latin typeface="Huawei Sans" panose="020C0503030203020204" pitchFamily="34" charset="0"/>
              </a:rPr>
              <a:t>       container X {...}</a:t>
            </a:r>
          </a:p>
          <a:p>
            <a:pPr marL="0" indent="0" fontAlgn="ctr">
              <a:lnSpc>
                <a:spcPct val="100000"/>
              </a:lnSpc>
              <a:buNone/>
            </a:pPr>
            <a:r>
              <a:rPr lang="en-US" sz="1200" dirty="0">
                <a:latin typeface="Huawei Sans" panose="020C0503030203020204" pitchFamily="34" charset="0"/>
              </a:rPr>
              <a:t>     }</a:t>
            </a:r>
            <a:endParaRPr lang="en-US" altLang="zh-CN" sz="1200" kern="0" dirty="0">
              <a:latin typeface="Huawei Sans" panose="020C0503030203020204" pitchFamily="34" charset="0"/>
            </a:endParaRPr>
          </a:p>
        </p:txBody>
      </p:sp>
      <p:sp>
        <p:nvSpPr>
          <p:cNvPr id="10" name="文本框 9">
            <a:extLst>
              <a:ext uri="{FF2B5EF4-FFF2-40B4-BE49-F238E27FC236}">
                <a16:creationId xmlns:a16="http://schemas.microsoft.com/office/drawing/2014/main" xmlns="" id="{82D2E9B5-FF65-41AB-A255-CA9BBFB19A87}"/>
              </a:ext>
            </a:extLst>
          </p:cNvPr>
          <p:cNvSpPr txBox="1"/>
          <p:nvPr/>
        </p:nvSpPr>
        <p:spPr>
          <a:xfrm>
            <a:off x="6265085" y="1339492"/>
            <a:ext cx="5484003" cy="4537974"/>
          </a:xfrm>
          <a:prstGeom prst="rect">
            <a:avLst/>
          </a:prstGeom>
          <a:noFill/>
        </p:spPr>
        <p:txBody>
          <a:bodyPr wrap="square" rtlCol="0">
            <a:noAutofit/>
          </a:bodyPr>
          <a:lstStyle/>
          <a:p>
            <a:pPr marL="285750" indent="-285750" fontAlgn="ctr">
              <a:lnSpc>
                <a:spcPct val="140000"/>
              </a:lnSpc>
              <a:buFont typeface="Arial" panose="020B0604020202020204" pitchFamily="34" charset="0"/>
              <a:buChar char="•"/>
            </a:pPr>
            <a:r>
              <a:rPr lang="en-US" sz="1600" dirty="0">
                <a:latin typeface="Huawei Sans" panose="020C0503030203020204" pitchFamily="34" charset="0"/>
              </a:rPr>
              <a:t>A YANG file can be defined as a module or submodule. Modules and submodules can reference other modules' model files to use the data types and structures defined by other modules.</a:t>
            </a:r>
            <a:endParaRPr lang="en-US" altLang="zh-CN" sz="1600" dirty="0">
              <a:latin typeface="Huawei Sans" panose="020C0503030203020204" pitchFamily="34" charset="0"/>
            </a:endParaRPr>
          </a:p>
          <a:p>
            <a:pPr marL="285750" indent="-285750" fontAlgn="ctr">
              <a:lnSpc>
                <a:spcPct val="140000"/>
              </a:lnSpc>
              <a:buFont typeface="Arial" panose="020B0604020202020204" pitchFamily="34" charset="0"/>
              <a:buChar char="•"/>
            </a:pPr>
            <a:r>
              <a:rPr lang="en-US" sz="1600" dirty="0">
                <a:latin typeface="Huawei Sans" panose="020C0503030203020204" pitchFamily="34" charset="0"/>
              </a:rPr>
              <a:t>Each module contains multiple declarations, including:</a:t>
            </a:r>
          </a:p>
          <a:p>
            <a:pPr marL="742950" lvl="1" indent="-434975" fontAlgn="ctr">
              <a:lnSpc>
                <a:spcPct val="140000"/>
              </a:lnSpc>
              <a:buSzPct val="50000"/>
              <a:buFont typeface="Wingdings" panose="05000000000000000000" pitchFamily="2" charset="2"/>
              <a:buChar char="p"/>
            </a:pPr>
            <a:r>
              <a:rPr lang="en-US" sz="1600" dirty="0">
                <a:latin typeface="Huawei Sans" panose="020C0503030203020204" pitchFamily="34" charset="0"/>
              </a:rPr>
              <a:t>YANG version, which is 1.0 or 1.1.</a:t>
            </a:r>
            <a:endParaRPr lang="en-US" altLang="zh-CN" sz="1600" dirty="0">
              <a:latin typeface="Huawei Sans" panose="020C0503030203020204" pitchFamily="34" charset="0"/>
            </a:endParaRPr>
          </a:p>
          <a:p>
            <a:pPr marL="742950" lvl="1" indent="-434975" fontAlgn="ctr">
              <a:lnSpc>
                <a:spcPct val="140000"/>
              </a:lnSpc>
              <a:buSzPct val="50000"/>
              <a:buFont typeface="Wingdings" panose="05000000000000000000" pitchFamily="2" charset="2"/>
              <a:buChar char="p"/>
            </a:pPr>
            <a:r>
              <a:rPr lang="en-US" sz="1600" dirty="0">
                <a:latin typeface="Huawei Sans" panose="020C0503030203020204" pitchFamily="34" charset="0"/>
              </a:rPr>
              <a:t>YANG namespace, which is </a:t>
            </a:r>
            <a:r>
              <a:rPr lang="en-US" sz="1600" dirty="0" err="1">
                <a:latin typeface="Huawei Sans" panose="020C0503030203020204" pitchFamily="34" charset="0"/>
              </a:rPr>
              <a:t>IETF</a:t>
            </a:r>
            <a:r>
              <a:rPr lang="en-US" sz="1600" dirty="0">
                <a:latin typeface="Huawei Sans" panose="020C0503030203020204" pitchFamily="34" charset="0"/>
              </a:rPr>
              <a:t> YANG or </a:t>
            </a:r>
            <a:r>
              <a:rPr lang="en-US" sz="1600" dirty="0" err="1">
                <a:latin typeface="Huawei Sans" panose="020C0503030203020204" pitchFamily="34" charset="0"/>
              </a:rPr>
              <a:t>Openconfig</a:t>
            </a:r>
            <a:r>
              <a:rPr lang="en-US" sz="1600" dirty="0">
                <a:latin typeface="Huawei Sans" panose="020C0503030203020204" pitchFamily="34" charset="0"/>
              </a:rPr>
              <a:t> YANG.</a:t>
            </a:r>
            <a:endParaRPr lang="en-US" altLang="zh-CN" sz="1600" dirty="0">
              <a:latin typeface="Huawei Sans" panose="020C0503030203020204" pitchFamily="34" charset="0"/>
            </a:endParaRPr>
          </a:p>
          <a:p>
            <a:pPr marL="742950" lvl="1" indent="-434975" fontAlgn="ctr">
              <a:lnSpc>
                <a:spcPct val="140000"/>
              </a:lnSpc>
              <a:buSzPct val="50000"/>
              <a:buFont typeface="Wingdings" panose="05000000000000000000" pitchFamily="2" charset="2"/>
              <a:buChar char="p"/>
            </a:pPr>
            <a:r>
              <a:rPr lang="en-US" sz="1600" dirty="0">
                <a:latin typeface="Huawei Sans" panose="020C0503030203020204" pitchFamily="34" charset="0"/>
              </a:rPr>
              <a:t>Organization information</a:t>
            </a:r>
            <a:endParaRPr lang="en-US" altLang="zh-CN" sz="1600" dirty="0">
              <a:latin typeface="Huawei Sans" panose="020C0503030203020204" pitchFamily="34" charset="0"/>
            </a:endParaRPr>
          </a:p>
          <a:p>
            <a:pPr marL="742950" lvl="1" indent="-434975" fontAlgn="ctr">
              <a:lnSpc>
                <a:spcPct val="140000"/>
              </a:lnSpc>
              <a:buSzPct val="50000"/>
              <a:buFont typeface="Wingdings" panose="05000000000000000000" pitchFamily="2" charset="2"/>
              <a:buChar char="p"/>
            </a:pPr>
            <a:r>
              <a:rPr lang="en-US" sz="1600" dirty="0">
                <a:latin typeface="Huawei Sans" panose="020C0503030203020204" pitchFamily="34" charset="0"/>
              </a:rPr>
              <a:t>Contact</a:t>
            </a:r>
            <a:endParaRPr lang="en-US" altLang="zh-CN" sz="1600" dirty="0">
              <a:latin typeface="Huawei Sans" panose="020C0503030203020204" pitchFamily="34" charset="0"/>
            </a:endParaRPr>
          </a:p>
          <a:p>
            <a:pPr marL="742950" lvl="1" indent="-434975" fontAlgn="ctr">
              <a:lnSpc>
                <a:spcPct val="140000"/>
              </a:lnSpc>
              <a:buSzPct val="50000"/>
              <a:buFont typeface="Wingdings" panose="05000000000000000000" pitchFamily="2" charset="2"/>
              <a:buChar char="p"/>
            </a:pPr>
            <a:r>
              <a:rPr lang="en-US" sz="1600" dirty="0">
                <a:latin typeface="Huawei Sans" panose="020C0503030203020204" pitchFamily="34" charset="0"/>
              </a:rPr>
              <a:t>File description</a:t>
            </a:r>
            <a:endParaRPr lang="en-US" altLang="zh-CN" sz="1600" dirty="0">
              <a:latin typeface="Huawei Sans" panose="020C0503030203020204" pitchFamily="34" charset="0"/>
            </a:endParaRPr>
          </a:p>
          <a:p>
            <a:pPr marL="742950" lvl="1" indent="-434975" fontAlgn="ctr">
              <a:lnSpc>
                <a:spcPct val="140000"/>
              </a:lnSpc>
              <a:buSzPct val="50000"/>
              <a:buFont typeface="Wingdings" panose="05000000000000000000" pitchFamily="2" charset="2"/>
              <a:buChar char="p"/>
            </a:pPr>
            <a:r>
              <a:rPr lang="en-US" sz="1600" dirty="0">
                <a:latin typeface="Huawei Sans" panose="020C0503030203020204" pitchFamily="34" charset="0"/>
              </a:rPr>
              <a:t>Change history</a:t>
            </a:r>
            <a:endParaRPr lang="en-US" altLang="zh-CN" sz="1600" dirty="0">
              <a:latin typeface="Huawei Sans" panose="020C0503030203020204" pitchFamily="34" charset="0"/>
            </a:endParaRPr>
          </a:p>
          <a:p>
            <a:pPr marL="285750" indent="-285750" algn="l" fontAlgn="ctr">
              <a:lnSpc>
                <a:spcPct val="140000"/>
              </a:lnSpc>
              <a:buFont typeface="Arial" panose="020B0604020202020204" pitchFamily="34" charset="0"/>
              <a:buChar char="•"/>
            </a:pP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23384332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a:t>For device configuration management, engineers are more accustomed to using the CLI to interact with devices. This mode is simple, direct, and easy to understand. However, in the network automation field, the CLI mode has problems such as low efficiency and difficult command understanding.</a:t>
            </a:r>
            <a:endParaRPr lang="en-US" altLang="zh-CN"/>
          </a:p>
          <a:p>
            <a:r>
              <a:rPr lang="en-US"/>
              <a:t>To simplify device configuration and management, Internet Engineering Task Force (IETF) has set up work groups and released NETCONF, YANG, and RESTCONF standards.</a:t>
            </a:r>
            <a:endParaRPr lang="en-US" altLang="zh-CN" dirty="0"/>
          </a:p>
        </p:txBody>
      </p:sp>
    </p:spTree>
    <p:extLst>
      <p:ext uri="{BB962C8B-B14F-4D97-AF65-F5344CB8AC3E}">
        <p14:creationId xmlns:p14="http://schemas.microsoft.com/office/powerpoint/2010/main" val="8918371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A7A1F57-2354-47E3-967B-E63AF891748D}"/>
              </a:ext>
            </a:extLst>
          </p:cNvPr>
          <p:cNvSpPr>
            <a:spLocks noGrp="1"/>
          </p:cNvSpPr>
          <p:nvPr>
            <p:ph type="title"/>
          </p:nvPr>
        </p:nvSpPr>
        <p:spPr/>
        <p:txBody>
          <a:bodyPr/>
          <a:lstStyle/>
          <a:p>
            <a:r>
              <a:rPr lang="en-US"/>
              <a:t>Introduction to YANG Files – Leaf Node</a:t>
            </a:r>
            <a:endParaRPr lang="en-US" altLang="zh-CN" dirty="0"/>
          </a:p>
        </p:txBody>
      </p:sp>
      <p:sp>
        <p:nvSpPr>
          <p:cNvPr id="4" name="文本框 3">
            <a:extLst>
              <a:ext uri="{FF2B5EF4-FFF2-40B4-BE49-F238E27FC236}">
                <a16:creationId xmlns:a16="http://schemas.microsoft.com/office/drawing/2014/main" xmlns="" id="{2473ACCB-304A-4523-B629-BEBFD8A5CEDA}"/>
              </a:ext>
            </a:extLst>
          </p:cNvPr>
          <p:cNvSpPr txBox="1"/>
          <p:nvPr/>
        </p:nvSpPr>
        <p:spPr>
          <a:xfrm>
            <a:off x="1678549" y="3576425"/>
            <a:ext cx="473206" cy="480131"/>
          </a:xfrm>
          <a:prstGeom prst="rect">
            <a:avLst/>
          </a:prstGeom>
          <a:noFill/>
        </p:spPr>
        <p:txBody>
          <a:bodyPr wrap="none" rtlCol="0">
            <a:noAutofit/>
          </a:bodyPr>
          <a:lstStyle/>
          <a:p>
            <a:pPr marL="285750" indent="-285750" algn="l" fontAlgn="ctr">
              <a:lnSpc>
                <a:spcPct val="140000"/>
              </a:lnSpc>
              <a:buFont typeface="Arial" panose="020B0604020202020204" pitchFamily="34" charset="0"/>
              <a:buChar char="•"/>
            </a:pPr>
            <a:endParaRPr lang="en-US" altLang="zh-CN" dirty="0">
              <a:latin typeface="Huawei Sans" panose="020C0503030203020204" pitchFamily="34" charset="0"/>
            </a:endParaRPr>
          </a:p>
        </p:txBody>
      </p:sp>
      <p:sp>
        <p:nvSpPr>
          <p:cNvPr id="6" name="文本占位符 3">
            <a:extLst>
              <a:ext uri="{FF2B5EF4-FFF2-40B4-BE49-F238E27FC236}">
                <a16:creationId xmlns:a16="http://schemas.microsoft.com/office/drawing/2014/main" xmlns="" id="{C537C9BC-681A-4980-A78E-B944574B295F}"/>
              </a:ext>
            </a:extLst>
          </p:cNvPr>
          <p:cNvSpPr txBox="1">
            <a:spLocks/>
          </p:cNvSpPr>
          <p:nvPr/>
        </p:nvSpPr>
        <p:spPr bwMode="auto">
          <a:xfrm>
            <a:off x="1358198" y="4016300"/>
            <a:ext cx="3449255" cy="1527818"/>
          </a:xfrm>
          <a:prstGeom prst="rect">
            <a:avLst/>
          </a:prstGeom>
          <a:solidFill>
            <a:srgbClr val="F3FBFE"/>
          </a:solidFill>
          <a:ln w="9525">
            <a:solidFill>
              <a:srgbClr val="99DFF9"/>
            </a:solidFill>
            <a:miter lim="800000"/>
            <a:headEnd/>
            <a:tailEnd/>
          </a:ln>
        </p:spPr>
        <p:txBody>
          <a:bodyPr vert="horz" wrap="square" lIns="80141" tIns="40071" rIns="80141" bIns="40071" numCol="1" anchor="t" anchorCtr="0" compatLnSpc="1">
            <a:prstTxWarp prst="textNoShape">
              <a:avLst/>
            </a:prstTxWarp>
            <a:noAutofit/>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1400" b="1" dirty="0">
                <a:solidFill>
                  <a:srgbClr val="EC7061"/>
                </a:solidFill>
                <a:latin typeface="Huawei Sans" panose="020C0503030203020204" pitchFamily="34" charset="0"/>
              </a:rPr>
              <a:t>leaf </a:t>
            </a:r>
            <a:r>
              <a:rPr lang="en-US" sz="1400" dirty="0">
                <a:latin typeface="Huawei Sans" panose="020C0503030203020204" pitchFamily="34" charset="0"/>
              </a:rPr>
              <a:t>host-name {</a:t>
            </a:r>
          </a:p>
          <a:p>
            <a:pPr marL="0" indent="0" fontAlgn="ctr">
              <a:lnSpc>
                <a:spcPct val="100000"/>
              </a:lnSpc>
              <a:buNone/>
            </a:pPr>
            <a:r>
              <a:rPr lang="en-US" sz="1400" dirty="0">
                <a:latin typeface="Huawei Sans" panose="020C0503030203020204" pitchFamily="34" charset="0"/>
              </a:rPr>
              <a:t>       type string;</a:t>
            </a:r>
          </a:p>
          <a:p>
            <a:pPr marL="0" indent="0" fontAlgn="ctr">
              <a:lnSpc>
                <a:spcPct val="100000"/>
              </a:lnSpc>
              <a:buNone/>
            </a:pPr>
            <a:r>
              <a:rPr lang="en-US" sz="1400" dirty="0">
                <a:latin typeface="Huawei Sans" panose="020C0503030203020204" pitchFamily="34" charset="0"/>
              </a:rPr>
              <a:t>       description</a:t>
            </a:r>
          </a:p>
          <a:p>
            <a:pPr marL="0" indent="0" fontAlgn="ctr">
              <a:lnSpc>
                <a:spcPct val="100000"/>
              </a:lnSpc>
              <a:buNone/>
            </a:pPr>
            <a:r>
              <a:rPr lang="en-US" sz="1400" dirty="0">
                <a:latin typeface="Huawei Sans" panose="020C0503030203020204" pitchFamily="34" charset="0"/>
              </a:rPr>
              <a:t>         "Hostname for this system.";</a:t>
            </a:r>
          </a:p>
          <a:p>
            <a:pPr marL="0" indent="0" fontAlgn="ctr">
              <a:lnSpc>
                <a:spcPct val="100000"/>
              </a:lnSpc>
              <a:buNone/>
            </a:pPr>
            <a:r>
              <a:rPr lang="en-US" sz="1400" dirty="0">
                <a:latin typeface="Huawei Sans" panose="020C0503030203020204" pitchFamily="34" charset="0"/>
              </a:rPr>
              <a:t>     }</a:t>
            </a:r>
            <a:endParaRPr lang="en-US" altLang="zh-CN" sz="1400" kern="0" dirty="0">
              <a:latin typeface="Huawei Sans" panose="020C0503030203020204" pitchFamily="34" charset="0"/>
            </a:endParaRPr>
          </a:p>
        </p:txBody>
      </p:sp>
      <p:sp>
        <p:nvSpPr>
          <p:cNvPr id="7" name="文本占位符 3">
            <a:extLst>
              <a:ext uri="{FF2B5EF4-FFF2-40B4-BE49-F238E27FC236}">
                <a16:creationId xmlns:a16="http://schemas.microsoft.com/office/drawing/2014/main" xmlns="" id="{991D2630-8FAD-4FF2-8963-BE79421B9C74}"/>
              </a:ext>
            </a:extLst>
          </p:cNvPr>
          <p:cNvSpPr txBox="1">
            <a:spLocks/>
          </p:cNvSpPr>
          <p:nvPr/>
        </p:nvSpPr>
        <p:spPr bwMode="auto">
          <a:xfrm>
            <a:off x="6169705" y="4005198"/>
            <a:ext cx="4310330" cy="1538920"/>
          </a:xfrm>
          <a:prstGeom prst="rect">
            <a:avLst/>
          </a:prstGeom>
          <a:solidFill>
            <a:srgbClr val="F3FBFE"/>
          </a:solidFill>
          <a:ln w="9525">
            <a:solidFill>
              <a:srgbClr val="99DFF9"/>
            </a:solidFill>
            <a:miter lim="800000"/>
            <a:headEnd/>
            <a:tailEnd/>
          </a:ln>
        </p:spPr>
        <p:txBody>
          <a:bodyPr vert="horz" wrap="square" lIns="80141" tIns="40071" rIns="80141" bIns="40071" numCol="1" anchor="ctr" anchorCtr="0" compatLnSpc="1">
            <a:prstTxWarp prst="textNoShape">
              <a:avLst/>
            </a:prstTxWarp>
            <a:noAutofit/>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1400" dirty="0">
                <a:latin typeface="Huawei Sans" panose="020C0503030203020204" pitchFamily="34" charset="0"/>
              </a:rPr>
              <a:t> &lt;host-name&gt;</a:t>
            </a:r>
            <a:r>
              <a:rPr lang="en-US" sz="1400" dirty="0" err="1">
                <a:latin typeface="Huawei Sans" panose="020C0503030203020204" pitchFamily="34" charset="0"/>
              </a:rPr>
              <a:t>my.example.com</a:t>
            </a:r>
            <a:r>
              <a:rPr lang="en-US" sz="1400" dirty="0">
                <a:latin typeface="Huawei Sans" panose="020C0503030203020204" pitchFamily="34" charset="0"/>
              </a:rPr>
              <a:t>&lt;/host-name&gt;</a:t>
            </a:r>
            <a:endParaRPr lang="en-US" altLang="zh-CN" sz="1400" kern="0" dirty="0">
              <a:latin typeface="Huawei Sans" panose="020C0503030203020204" pitchFamily="34" charset="0"/>
            </a:endParaRPr>
          </a:p>
        </p:txBody>
      </p:sp>
      <p:sp>
        <p:nvSpPr>
          <p:cNvPr id="8" name="圆角矩形 75">
            <a:extLst>
              <a:ext uri="{FF2B5EF4-FFF2-40B4-BE49-F238E27FC236}">
                <a16:creationId xmlns:a16="http://schemas.microsoft.com/office/drawing/2014/main" xmlns="" id="{C02DDCF0-51A1-47BD-9970-3B9CD43C8B0F}"/>
              </a:ext>
            </a:extLst>
          </p:cNvPr>
          <p:cNvSpPr/>
          <p:nvPr/>
        </p:nvSpPr>
        <p:spPr>
          <a:xfrm>
            <a:off x="1358197" y="3537402"/>
            <a:ext cx="3449256" cy="394020"/>
          </a:xfrm>
          <a:prstGeom prst="roundRect">
            <a:avLst>
              <a:gd name="adj" fmla="val 10604"/>
            </a:avLst>
          </a:prstGeom>
          <a:solidFill>
            <a:srgbClr val="00B0F0"/>
          </a:solidFill>
          <a:ln>
            <a:solidFill>
              <a:srgbClr val="99DFF9"/>
            </a:solidFill>
          </a:ln>
        </p:spPr>
        <p:txBody>
          <a:bodyPr wrap="square" rtlCol="0" anchor="ctr" anchorCtr="0">
            <a:noAutofit/>
          </a:bodyPr>
          <a:lstStyle/>
          <a:p>
            <a:pPr algn="ctr" fontAlgn="ctr">
              <a:spcBef>
                <a:spcPts val="0"/>
              </a:spcBef>
              <a:spcAft>
                <a:spcPts val="0"/>
              </a:spcAft>
            </a:pPr>
            <a:r>
              <a:rPr lang="en-US" b="1" dirty="0">
                <a:solidFill>
                  <a:prstClr val="white"/>
                </a:solidFill>
                <a:latin typeface="Huawei Sans" panose="020C0503030203020204" pitchFamily="34" charset="0"/>
              </a:rPr>
              <a:t>YANG model</a:t>
            </a:r>
            <a:endParaRPr lang="en-US" altLang="zh-CN" sz="1800" b="1" dirty="0">
              <a:solidFill>
                <a:prstClr val="white"/>
              </a:solidFill>
              <a:latin typeface="Huawei Sans" panose="020C0503030203020204" pitchFamily="34" charset="0"/>
            </a:endParaRPr>
          </a:p>
        </p:txBody>
      </p:sp>
      <p:sp>
        <p:nvSpPr>
          <p:cNvPr id="9" name="圆角矩形 75">
            <a:extLst>
              <a:ext uri="{FF2B5EF4-FFF2-40B4-BE49-F238E27FC236}">
                <a16:creationId xmlns:a16="http://schemas.microsoft.com/office/drawing/2014/main" xmlns="" id="{2A8601DD-CF12-443B-919D-04A498CA3486}"/>
              </a:ext>
            </a:extLst>
          </p:cNvPr>
          <p:cNvSpPr/>
          <p:nvPr/>
        </p:nvSpPr>
        <p:spPr>
          <a:xfrm>
            <a:off x="6169705" y="3537402"/>
            <a:ext cx="4310330" cy="394020"/>
          </a:xfrm>
          <a:prstGeom prst="roundRect">
            <a:avLst>
              <a:gd name="adj" fmla="val 10604"/>
            </a:avLst>
          </a:prstGeom>
          <a:solidFill>
            <a:srgbClr val="00B0F0"/>
          </a:solidFill>
          <a:ln>
            <a:solidFill>
              <a:srgbClr val="99DFF9"/>
            </a:solidFill>
          </a:ln>
        </p:spPr>
        <p:txBody>
          <a:bodyPr wrap="square" rtlCol="0" anchor="ctr" anchorCtr="0">
            <a:noAutofit/>
          </a:bodyPr>
          <a:lstStyle/>
          <a:p>
            <a:pPr algn="ctr" fontAlgn="ctr">
              <a:spcBef>
                <a:spcPts val="0"/>
              </a:spcBef>
              <a:spcAft>
                <a:spcPts val="0"/>
              </a:spcAft>
            </a:pPr>
            <a:r>
              <a:rPr lang="en-US" b="1" dirty="0">
                <a:solidFill>
                  <a:prstClr val="white"/>
                </a:solidFill>
                <a:latin typeface="Huawei Sans" panose="020C0503030203020204" pitchFamily="34" charset="0"/>
              </a:rPr>
              <a:t>XML encoding</a:t>
            </a:r>
            <a:endParaRPr lang="en-US" altLang="zh-CN" sz="1800" b="1" dirty="0">
              <a:solidFill>
                <a:prstClr val="white"/>
              </a:solidFill>
              <a:latin typeface="Huawei Sans" panose="020C0503030203020204" pitchFamily="34" charset="0"/>
            </a:endParaRPr>
          </a:p>
        </p:txBody>
      </p:sp>
      <p:sp>
        <p:nvSpPr>
          <p:cNvPr id="10" name="文本框 9">
            <a:extLst>
              <a:ext uri="{FF2B5EF4-FFF2-40B4-BE49-F238E27FC236}">
                <a16:creationId xmlns:a16="http://schemas.microsoft.com/office/drawing/2014/main" xmlns="" id="{A9019E73-AB34-4B96-B8F2-BC2E9700A0CE}"/>
              </a:ext>
            </a:extLst>
          </p:cNvPr>
          <p:cNvSpPr txBox="1"/>
          <p:nvPr/>
        </p:nvSpPr>
        <p:spPr>
          <a:xfrm>
            <a:off x="442913" y="1371312"/>
            <a:ext cx="11598095" cy="1815882"/>
          </a:xfrm>
          <a:prstGeom prst="rect">
            <a:avLst/>
          </a:prstGeom>
          <a:noFill/>
        </p:spPr>
        <p:txBody>
          <a:bodyPr wrap="square" rtlCol="0">
            <a:noAutofit/>
          </a:bodyPr>
          <a:lstStyle/>
          <a:p>
            <a:pPr fontAlgn="ctr">
              <a:lnSpc>
                <a:spcPct val="150000"/>
              </a:lnSpc>
            </a:pPr>
            <a:r>
              <a:rPr lang="en-US" sz="1600" dirty="0">
                <a:latin typeface="Huawei Sans" panose="020C0503030203020204" pitchFamily="34" charset="0"/>
              </a:rPr>
              <a:t>A leaf node is used to define a variable of a simple specified type and is declared using the </a:t>
            </a:r>
            <a:r>
              <a:rPr lang="en-US" sz="1600" b="1" dirty="0">
                <a:latin typeface="Huawei Sans" panose="020C0503030203020204" pitchFamily="34" charset="0"/>
              </a:rPr>
              <a:t>leaf</a:t>
            </a:r>
            <a:r>
              <a:rPr lang="en-US" sz="1600" dirty="0">
                <a:latin typeface="Huawei Sans" panose="020C0503030203020204" pitchFamily="34" charset="0"/>
              </a:rPr>
              <a:t> keyword.</a:t>
            </a:r>
            <a:endParaRPr lang="en-US" altLang="zh-CN" sz="1600" dirty="0">
              <a:latin typeface="Huawei Sans" panose="020C0503030203020204" pitchFamily="34" charset="0"/>
            </a:endParaRPr>
          </a:p>
          <a:p>
            <a:pPr marL="285750" indent="-285750" fontAlgn="ctr">
              <a:lnSpc>
                <a:spcPct val="150000"/>
              </a:lnSpc>
              <a:buSzPct val="50000"/>
              <a:buFont typeface="Wingdings" panose="05000000000000000000" pitchFamily="2" charset="2"/>
              <a:buChar char="l"/>
            </a:pPr>
            <a:r>
              <a:rPr lang="en-US" sz="1600" dirty="0">
                <a:latin typeface="Huawei Sans" panose="020C0503030203020204" pitchFamily="34" charset="0"/>
              </a:rPr>
              <a:t>A leaf node has sub-declarations and values but no sub-nodes. In this example, </a:t>
            </a:r>
            <a:r>
              <a:rPr lang="en-US" sz="1600" b="1" dirty="0">
                <a:latin typeface="Huawei Sans" panose="020C0503030203020204" pitchFamily="34" charset="0"/>
              </a:rPr>
              <a:t>host-name</a:t>
            </a:r>
            <a:r>
              <a:rPr lang="en-US" sz="1600" dirty="0">
                <a:latin typeface="Huawei Sans" panose="020C0503030203020204" pitchFamily="34" charset="0"/>
              </a:rPr>
              <a:t> contains two sub-declarations: type and description.</a:t>
            </a:r>
            <a:endParaRPr lang="en-US" altLang="zh-CN" sz="1600" dirty="0">
              <a:latin typeface="Huawei Sans" panose="020C0503030203020204" pitchFamily="34" charset="0"/>
            </a:endParaRPr>
          </a:p>
          <a:p>
            <a:pPr marL="285750" indent="-285750" fontAlgn="ctr">
              <a:lnSpc>
                <a:spcPct val="150000"/>
              </a:lnSpc>
              <a:buSzPct val="50000"/>
              <a:buFont typeface="Wingdings" panose="05000000000000000000" pitchFamily="2" charset="2"/>
              <a:buChar char="l"/>
            </a:pPr>
            <a:r>
              <a:rPr lang="en-US" sz="1600" b="1" dirty="0">
                <a:latin typeface="Huawei Sans" panose="020C0503030203020204" pitchFamily="34" charset="0"/>
              </a:rPr>
              <a:t>type</a:t>
            </a:r>
            <a:r>
              <a:rPr lang="en-US" sz="1600" dirty="0">
                <a:latin typeface="Huawei Sans" panose="020C0503030203020204" pitchFamily="34" charset="0"/>
              </a:rPr>
              <a:t> indicates the value type. In this example, the value is </a:t>
            </a:r>
            <a:r>
              <a:rPr lang="en-US" sz="1600" b="1" dirty="0">
                <a:latin typeface="Huawei Sans" panose="020C0503030203020204" pitchFamily="34" charset="0"/>
              </a:rPr>
              <a:t>string</a:t>
            </a:r>
            <a:r>
              <a:rPr lang="en-US" sz="1600" dirty="0">
                <a:latin typeface="Huawei Sans" panose="020C0503030203020204" pitchFamily="34" charset="0"/>
              </a:rPr>
              <a:t>.</a:t>
            </a:r>
            <a:endParaRPr lang="en-US" altLang="zh-CN" sz="1600" dirty="0">
              <a:latin typeface="Huawei Sans" panose="020C0503030203020204" pitchFamily="34" charset="0"/>
            </a:endParaRPr>
          </a:p>
          <a:p>
            <a:pPr marL="285750" indent="-285750" fontAlgn="ctr">
              <a:lnSpc>
                <a:spcPct val="150000"/>
              </a:lnSpc>
              <a:buSzPct val="50000"/>
              <a:buFont typeface="Wingdings" panose="05000000000000000000" pitchFamily="2" charset="2"/>
              <a:buChar char="l"/>
            </a:pPr>
            <a:r>
              <a:rPr lang="en-US" sz="1600" b="1" dirty="0">
                <a:latin typeface="Huawei Sans" panose="020C0503030203020204" pitchFamily="34" charset="0"/>
              </a:rPr>
              <a:t>description</a:t>
            </a:r>
            <a:r>
              <a:rPr lang="en-US" sz="1600" dirty="0">
                <a:latin typeface="Huawei Sans" panose="020C0503030203020204" pitchFamily="34" charset="0"/>
              </a:rPr>
              <a:t> indicates the description.</a:t>
            </a:r>
          </a:p>
        </p:txBody>
      </p:sp>
    </p:spTree>
    <p:extLst>
      <p:ext uri="{BB962C8B-B14F-4D97-AF65-F5344CB8AC3E}">
        <p14:creationId xmlns:p14="http://schemas.microsoft.com/office/powerpoint/2010/main" val="120729294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A7A1F57-2354-47E3-967B-E63AF891748D}"/>
              </a:ext>
            </a:extLst>
          </p:cNvPr>
          <p:cNvSpPr>
            <a:spLocks noGrp="1"/>
          </p:cNvSpPr>
          <p:nvPr>
            <p:ph type="title"/>
          </p:nvPr>
        </p:nvSpPr>
        <p:spPr/>
        <p:txBody>
          <a:bodyPr/>
          <a:lstStyle/>
          <a:p>
            <a:r>
              <a:rPr lang="en-US"/>
              <a:t>Introduction to YANG Files – Leaf List</a:t>
            </a:r>
            <a:endParaRPr lang="en-US" altLang="zh-CN" dirty="0"/>
          </a:p>
        </p:txBody>
      </p:sp>
      <p:sp>
        <p:nvSpPr>
          <p:cNvPr id="4" name="文本框 3">
            <a:extLst>
              <a:ext uri="{FF2B5EF4-FFF2-40B4-BE49-F238E27FC236}">
                <a16:creationId xmlns:a16="http://schemas.microsoft.com/office/drawing/2014/main" xmlns="" id="{2473ACCB-304A-4523-B629-BEBFD8A5CEDA}"/>
              </a:ext>
            </a:extLst>
          </p:cNvPr>
          <p:cNvSpPr txBox="1"/>
          <p:nvPr/>
        </p:nvSpPr>
        <p:spPr>
          <a:xfrm>
            <a:off x="1689904" y="1805651"/>
            <a:ext cx="473206" cy="480131"/>
          </a:xfrm>
          <a:prstGeom prst="rect">
            <a:avLst/>
          </a:prstGeom>
          <a:noFill/>
        </p:spPr>
        <p:txBody>
          <a:bodyPr wrap="none" rtlCol="0">
            <a:noAutofit/>
          </a:bodyPr>
          <a:lstStyle/>
          <a:p>
            <a:pPr marL="285750" indent="-285750" algn="l" fontAlgn="ctr">
              <a:lnSpc>
                <a:spcPct val="140000"/>
              </a:lnSpc>
              <a:buFont typeface="Arial" panose="020B0604020202020204" pitchFamily="34" charset="0"/>
              <a:buChar char="•"/>
            </a:pPr>
            <a:endParaRPr lang="en-US" altLang="zh-CN" dirty="0">
              <a:latin typeface="Huawei Sans" panose="020C0503030203020204" pitchFamily="34" charset="0"/>
            </a:endParaRPr>
          </a:p>
        </p:txBody>
      </p:sp>
      <p:sp>
        <p:nvSpPr>
          <p:cNvPr id="6" name="文本占位符 3">
            <a:extLst>
              <a:ext uri="{FF2B5EF4-FFF2-40B4-BE49-F238E27FC236}">
                <a16:creationId xmlns:a16="http://schemas.microsoft.com/office/drawing/2014/main" xmlns="" id="{C537C9BC-681A-4980-A78E-B944574B295F}"/>
              </a:ext>
            </a:extLst>
          </p:cNvPr>
          <p:cNvSpPr txBox="1">
            <a:spLocks/>
          </p:cNvSpPr>
          <p:nvPr/>
        </p:nvSpPr>
        <p:spPr bwMode="auto">
          <a:xfrm>
            <a:off x="1131329" y="4129370"/>
            <a:ext cx="4201453" cy="1481519"/>
          </a:xfrm>
          <a:prstGeom prst="rect">
            <a:avLst/>
          </a:prstGeom>
          <a:solidFill>
            <a:srgbClr val="F3FBFE"/>
          </a:solidFill>
          <a:ln w="9525">
            <a:solidFill>
              <a:srgbClr val="99DFF9"/>
            </a:solidFill>
            <a:miter lim="800000"/>
            <a:headEnd/>
            <a:tailEnd/>
          </a:ln>
        </p:spPr>
        <p:txBody>
          <a:bodyPr vert="horz" wrap="square" lIns="80141" tIns="40071" rIns="80141" bIns="40071" numCol="1" anchor="t" anchorCtr="0" compatLnSpc="1">
            <a:prstTxWarp prst="textNoShape">
              <a:avLst/>
            </a:prstTxWarp>
            <a:noAutofit/>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1400" b="1" dirty="0">
                <a:solidFill>
                  <a:srgbClr val="EC7061"/>
                </a:solidFill>
                <a:latin typeface="Huawei Sans" panose="020C0503030203020204" pitchFamily="34" charset="0"/>
              </a:rPr>
              <a:t>leaf-list</a:t>
            </a:r>
            <a:r>
              <a:rPr lang="en-US" sz="1400" dirty="0">
                <a:latin typeface="Huawei Sans" panose="020C0503030203020204" pitchFamily="34" charset="0"/>
              </a:rPr>
              <a:t> domain-search {</a:t>
            </a:r>
          </a:p>
          <a:p>
            <a:pPr marL="0" indent="0" fontAlgn="ctr">
              <a:lnSpc>
                <a:spcPct val="100000"/>
              </a:lnSpc>
              <a:buNone/>
            </a:pPr>
            <a:r>
              <a:rPr lang="en-US" sz="1400" dirty="0">
                <a:latin typeface="Huawei Sans" panose="020C0503030203020204" pitchFamily="34" charset="0"/>
              </a:rPr>
              <a:t>       type string;</a:t>
            </a:r>
          </a:p>
          <a:p>
            <a:pPr marL="0" indent="0" fontAlgn="ctr">
              <a:lnSpc>
                <a:spcPct val="100000"/>
              </a:lnSpc>
              <a:buNone/>
            </a:pPr>
            <a:r>
              <a:rPr lang="en-US" sz="1400" dirty="0">
                <a:latin typeface="Huawei Sans" panose="020C0503030203020204" pitchFamily="34" charset="0"/>
              </a:rPr>
              <a:t>       description</a:t>
            </a:r>
          </a:p>
          <a:p>
            <a:pPr marL="0" indent="0" fontAlgn="ctr">
              <a:lnSpc>
                <a:spcPct val="100000"/>
              </a:lnSpc>
              <a:buNone/>
            </a:pPr>
            <a:r>
              <a:rPr lang="en-US" sz="1400" dirty="0">
                <a:latin typeface="Huawei Sans" panose="020C0503030203020204" pitchFamily="34" charset="0"/>
              </a:rPr>
              <a:t>         "List of domain names to search.";</a:t>
            </a:r>
          </a:p>
          <a:p>
            <a:pPr marL="0" indent="0" fontAlgn="ctr">
              <a:lnSpc>
                <a:spcPct val="100000"/>
              </a:lnSpc>
              <a:buNone/>
            </a:pPr>
            <a:r>
              <a:rPr lang="en-US" sz="1400" dirty="0">
                <a:latin typeface="Huawei Sans" panose="020C0503030203020204" pitchFamily="34" charset="0"/>
              </a:rPr>
              <a:t>     }</a:t>
            </a:r>
            <a:endParaRPr lang="en-US" altLang="zh-CN" sz="1400" kern="0" dirty="0">
              <a:latin typeface="Huawei Sans" panose="020C0503030203020204" pitchFamily="34" charset="0"/>
            </a:endParaRPr>
          </a:p>
        </p:txBody>
      </p:sp>
      <p:sp>
        <p:nvSpPr>
          <p:cNvPr id="7" name="文本占位符 3">
            <a:extLst>
              <a:ext uri="{FF2B5EF4-FFF2-40B4-BE49-F238E27FC236}">
                <a16:creationId xmlns:a16="http://schemas.microsoft.com/office/drawing/2014/main" xmlns="" id="{991D2630-8FAD-4FF2-8963-BE79421B9C74}"/>
              </a:ext>
            </a:extLst>
          </p:cNvPr>
          <p:cNvSpPr txBox="1">
            <a:spLocks/>
          </p:cNvSpPr>
          <p:nvPr/>
        </p:nvSpPr>
        <p:spPr bwMode="auto">
          <a:xfrm>
            <a:off x="6205727" y="4129370"/>
            <a:ext cx="5148973" cy="1481519"/>
          </a:xfrm>
          <a:prstGeom prst="rect">
            <a:avLst/>
          </a:prstGeom>
          <a:solidFill>
            <a:srgbClr val="F3FBFE"/>
          </a:solidFill>
          <a:ln w="9525">
            <a:solidFill>
              <a:srgbClr val="99DFF9"/>
            </a:solidFill>
            <a:miter lim="800000"/>
            <a:headEnd/>
            <a:tailEnd/>
          </a:ln>
        </p:spPr>
        <p:txBody>
          <a:bodyPr vert="horz" wrap="square" lIns="80141" tIns="40071" rIns="80141" bIns="40071" numCol="1" anchor="ctr" anchorCtr="0" compatLnSpc="1">
            <a:prstTxWarp prst="textNoShape">
              <a:avLst/>
            </a:prstTxWarp>
            <a:noAutofit/>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1400" dirty="0">
                <a:latin typeface="Huawei Sans" panose="020C0503030203020204" pitchFamily="34" charset="0"/>
              </a:rPr>
              <a:t>&lt;domain-search&gt;</a:t>
            </a:r>
            <a:r>
              <a:rPr lang="en-US" sz="1400" dirty="0" err="1">
                <a:latin typeface="Huawei Sans" panose="020C0503030203020204" pitchFamily="34" charset="0"/>
              </a:rPr>
              <a:t>high.example.com</a:t>
            </a:r>
            <a:r>
              <a:rPr lang="en-US" sz="1400" dirty="0">
                <a:latin typeface="Huawei Sans" panose="020C0503030203020204" pitchFamily="34" charset="0"/>
              </a:rPr>
              <a:t>&lt;/domain-search&gt;</a:t>
            </a:r>
          </a:p>
          <a:p>
            <a:pPr marL="0" indent="0" fontAlgn="ctr">
              <a:lnSpc>
                <a:spcPct val="100000"/>
              </a:lnSpc>
              <a:buNone/>
            </a:pPr>
            <a:r>
              <a:rPr lang="en-US" sz="1400" dirty="0">
                <a:latin typeface="Huawei Sans" panose="020C0503030203020204" pitchFamily="34" charset="0"/>
              </a:rPr>
              <a:t>&lt;domain-search&gt;</a:t>
            </a:r>
            <a:r>
              <a:rPr lang="en-US" sz="1400" dirty="0" err="1">
                <a:latin typeface="Huawei Sans" panose="020C0503030203020204" pitchFamily="34" charset="0"/>
              </a:rPr>
              <a:t>low.example.com</a:t>
            </a:r>
            <a:r>
              <a:rPr lang="en-US" sz="1400" dirty="0">
                <a:latin typeface="Huawei Sans" panose="020C0503030203020204" pitchFamily="34" charset="0"/>
              </a:rPr>
              <a:t>&lt;/domain-search&gt;</a:t>
            </a:r>
          </a:p>
          <a:p>
            <a:pPr marL="0" indent="0" fontAlgn="ctr">
              <a:lnSpc>
                <a:spcPct val="100000"/>
              </a:lnSpc>
              <a:buNone/>
            </a:pPr>
            <a:r>
              <a:rPr lang="en-US" sz="1400" dirty="0">
                <a:latin typeface="Huawei Sans" panose="020C0503030203020204" pitchFamily="34" charset="0"/>
              </a:rPr>
              <a:t>&lt;domain-search&gt;</a:t>
            </a:r>
            <a:r>
              <a:rPr lang="en-US" sz="1400" dirty="0" err="1">
                <a:latin typeface="Huawei Sans" panose="020C0503030203020204" pitchFamily="34" charset="0"/>
              </a:rPr>
              <a:t>everywhere.example.com</a:t>
            </a:r>
            <a:r>
              <a:rPr lang="en-US" sz="1400" dirty="0">
                <a:latin typeface="Huawei Sans" panose="020C0503030203020204" pitchFamily="34" charset="0"/>
              </a:rPr>
              <a:t>&lt;/domain-search&gt;</a:t>
            </a:r>
            <a:endParaRPr lang="en-US" altLang="zh-CN" sz="1400" kern="0" dirty="0">
              <a:latin typeface="Huawei Sans" panose="020C0503030203020204" pitchFamily="34" charset="0"/>
            </a:endParaRPr>
          </a:p>
        </p:txBody>
      </p:sp>
      <p:sp>
        <p:nvSpPr>
          <p:cNvPr id="8" name="圆角矩形 75">
            <a:extLst>
              <a:ext uri="{FF2B5EF4-FFF2-40B4-BE49-F238E27FC236}">
                <a16:creationId xmlns:a16="http://schemas.microsoft.com/office/drawing/2014/main" xmlns="" id="{C02DDCF0-51A1-47BD-9970-3B9CD43C8B0F}"/>
              </a:ext>
            </a:extLst>
          </p:cNvPr>
          <p:cNvSpPr/>
          <p:nvPr/>
        </p:nvSpPr>
        <p:spPr>
          <a:xfrm>
            <a:off x="1131329" y="3665442"/>
            <a:ext cx="4201452" cy="394020"/>
          </a:xfrm>
          <a:prstGeom prst="roundRect">
            <a:avLst>
              <a:gd name="adj" fmla="val 10604"/>
            </a:avLst>
          </a:prstGeom>
          <a:solidFill>
            <a:srgbClr val="00B0F0"/>
          </a:solidFill>
          <a:ln>
            <a:solidFill>
              <a:srgbClr val="99DFF9"/>
            </a:solidFill>
          </a:ln>
        </p:spPr>
        <p:txBody>
          <a:bodyPr wrap="square" rtlCol="0" anchor="ctr" anchorCtr="0">
            <a:noAutofit/>
          </a:bodyPr>
          <a:lstStyle/>
          <a:p>
            <a:pPr algn="ctr" fontAlgn="ctr">
              <a:spcBef>
                <a:spcPts val="0"/>
              </a:spcBef>
              <a:spcAft>
                <a:spcPts val="0"/>
              </a:spcAft>
            </a:pPr>
            <a:r>
              <a:rPr lang="en-US" b="1" dirty="0">
                <a:solidFill>
                  <a:prstClr val="white"/>
                </a:solidFill>
                <a:latin typeface="Huawei Sans" panose="020C0503030203020204" pitchFamily="34" charset="0"/>
              </a:rPr>
              <a:t>YANG model</a:t>
            </a:r>
            <a:endParaRPr lang="en-US" altLang="zh-CN" sz="1800" b="1" dirty="0">
              <a:solidFill>
                <a:prstClr val="white"/>
              </a:solidFill>
              <a:latin typeface="Huawei Sans" panose="020C0503030203020204" pitchFamily="34" charset="0"/>
            </a:endParaRPr>
          </a:p>
        </p:txBody>
      </p:sp>
      <p:sp>
        <p:nvSpPr>
          <p:cNvPr id="9" name="圆角矩形 75">
            <a:extLst>
              <a:ext uri="{FF2B5EF4-FFF2-40B4-BE49-F238E27FC236}">
                <a16:creationId xmlns:a16="http://schemas.microsoft.com/office/drawing/2014/main" xmlns="" id="{2A8601DD-CF12-443B-919D-04A498CA3486}"/>
              </a:ext>
            </a:extLst>
          </p:cNvPr>
          <p:cNvSpPr/>
          <p:nvPr/>
        </p:nvSpPr>
        <p:spPr>
          <a:xfrm>
            <a:off x="6205727" y="3665442"/>
            <a:ext cx="5148972" cy="394020"/>
          </a:xfrm>
          <a:prstGeom prst="roundRect">
            <a:avLst>
              <a:gd name="adj" fmla="val 10604"/>
            </a:avLst>
          </a:prstGeom>
          <a:solidFill>
            <a:srgbClr val="00B0F0"/>
          </a:solidFill>
          <a:ln>
            <a:solidFill>
              <a:srgbClr val="99DFF9"/>
            </a:solidFill>
          </a:ln>
        </p:spPr>
        <p:txBody>
          <a:bodyPr wrap="square" rtlCol="0" anchor="ctr" anchorCtr="0">
            <a:noAutofit/>
          </a:bodyPr>
          <a:lstStyle/>
          <a:p>
            <a:pPr algn="ctr" fontAlgn="ctr">
              <a:spcBef>
                <a:spcPts val="0"/>
              </a:spcBef>
              <a:spcAft>
                <a:spcPts val="0"/>
              </a:spcAft>
            </a:pPr>
            <a:r>
              <a:rPr lang="en-US" b="1" dirty="0">
                <a:solidFill>
                  <a:prstClr val="white"/>
                </a:solidFill>
                <a:latin typeface="Huawei Sans" panose="020C0503030203020204" pitchFamily="34" charset="0"/>
              </a:rPr>
              <a:t>XML encoding</a:t>
            </a:r>
            <a:endParaRPr lang="en-US" altLang="zh-CN" sz="1800" b="1" dirty="0">
              <a:solidFill>
                <a:prstClr val="white"/>
              </a:solidFill>
              <a:latin typeface="Huawei Sans" panose="020C0503030203020204" pitchFamily="34" charset="0"/>
            </a:endParaRPr>
          </a:p>
        </p:txBody>
      </p:sp>
      <p:sp>
        <p:nvSpPr>
          <p:cNvPr id="10" name="文本框 9">
            <a:extLst>
              <a:ext uri="{FF2B5EF4-FFF2-40B4-BE49-F238E27FC236}">
                <a16:creationId xmlns:a16="http://schemas.microsoft.com/office/drawing/2014/main" xmlns="" id="{DFDDD26F-EA85-4101-B023-2B92EBA54567}"/>
              </a:ext>
            </a:extLst>
          </p:cNvPr>
          <p:cNvSpPr txBox="1"/>
          <p:nvPr/>
        </p:nvSpPr>
        <p:spPr>
          <a:xfrm>
            <a:off x="446088" y="1233488"/>
            <a:ext cx="10636790" cy="1471172"/>
          </a:xfrm>
          <a:prstGeom prst="rect">
            <a:avLst/>
          </a:prstGeom>
          <a:noFill/>
        </p:spPr>
        <p:txBody>
          <a:bodyPr wrap="square" rtlCol="0">
            <a:noAutofit/>
          </a:bodyPr>
          <a:lstStyle/>
          <a:p>
            <a:pPr fontAlgn="ctr">
              <a:lnSpc>
                <a:spcPct val="150000"/>
              </a:lnSpc>
            </a:pPr>
            <a:r>
              <a:rPr lang="en-US" sz="1600" dirty="0">
                <a:latin typeface="Huawei Sans" panose="020C0503030203020204" pitchFamily="34" charset="0"/>
              </a:rPr>
              <a:t>Leaf List is used to define an array variable and is declared using the </a:t>
            </a:r>
            <a:r>
              <a:rPr lang="en-US" sz="1600" b="1" dirty="0">
                <a:latin typeface="Huawei Sans" panose="020C0503030203020204" pitchFamily="34" charset="0"/>
              </a:rPr>
              <a:t>leaf-list</a:t>
            </a:r>
            <a:r>
              <a:rPr lang="en-US" sz="1600" dirty="0">
                <a:latin typeface="Huawei Sans" panose="020C0503030203020204" pitchFamily="34" charset="0"/>
              </a:rPr>
              <a:t> keyword.</a:t>
            </a:r>
            <a:endParaRPr lang="en-US" altLang="zh-CN" sz="1600" dirty="0">
              <a:latin typeface="Huawei Sans" panose="020C0503030203020204" pitchFamily="34" charset="0"/>
            </a:endParaRPr>
          </a:p>
          <a:p>
            <a:pPr marL="285750" indent="-285750" fontAlgn="ctr">
              <a:lnSpc>
                <a:spcPct val="150000"/>
              </a:lnSpc>
              <a:buSzPct val="50000"/>
              <a:buFont typeface="Wingdings" panose="05000000000000000000" pitchFamily="2" charset="2"/>
              <a:buChar char="l"/>
            </a:pPr>
            <a:r>
              <a:rPr lang="en-US" sz="1600" dirty="0">
                <a:latin typeface="Huawei Sans" panose="020C0503030203020204" pitchFamily="34" charset="0"/>
              </a:rPr>
              <a:t>In this example, </a:t>
            </a:r>
            <a:r>
              <a:rPr lang="en-US" sz="1600" b="1" dirty="0">
                <a:latin typeface="Huawei Sans" panose="020C0503030203020204" pitchFamily="34" charset="0"/>
              </a:rPr>
              <a:t>domain-search</a:t>
            </a:r>
            <a:r>
              <a:rPr lang="en-US" sz="1600" dirty="0">
                <a:latin typeface="Huawei Sans" panose="020C0503030203020204" pitchFamily="34" charset="0"/>
              </a:rPr>
              <a:t> has two sub-declarations: type and description.</a:t>
            </a:r>
            <a:endParaRPr lang="en-US" altLang="zh-CN" sz="1600" dirty="0">
              <a:latin typeface="Huawei Sans" panose="020C0503030203020204" pitchFamily="34" charset="0"/>
            </a:endParaRPr>
          </a:p>
          <a:p>
            <a:pPr marL="285750" indent="-285750" fontAlgn="ctr">
              <a:lnSpc>
                <a:spcPct val="150000"/>
              </a:lnSpc>
              <a:buSzPct val="50000"/>
              <a:buFont typeface="Wingdings" panose="05000000000000000000" pitchFamily="2" charset="2"/>
              <a:buChar char="l"/>
            </a:pPr>
            <a:r>
              <a:rPr lang="en-US" sz="1600" b="1" dirty="0">
                <a:latin typeface="Huawei Sans" panose="020C0503030203020204" pitchFamily="34" charset="0"/>
              </a:rPr>
              <a:t>type</a:t>
            </a:r>
            <a:r>
              <a:rPr lang="en-US" sz="1600" dirty="0">
                <a:latin typeface="Huawei Sans" panose="020C0503030203020204" pitchFamily="34" charset="0"/>
              </a:rPr>
              <a:t> indicates the value type. In this example, the value is </a:t>
            </a:r>
            <a:r>
              <a:rPr lang="en-US" sz="1600" b="1" dirty="0">
                <a:latin typeface="Huawei Sans" panose="020C0503030203020204" pitchFamily="34" charset="0"/>
              </a:rPr>
              <a:t>string</a:t>
            </a:r>
            <a:r>
              <a:rPr lang="en-US" sz="1600" dirty="0">
                <a:latin typeface="Huawei Sans" panose="020C0503030203020204" pitchFamily="34" charset="0"/>
              </a:rPr>
              <a:t>.</a:t>
            </a:r>
            <a:endParaRPr lang="en-US" altLang="zh-CN" sz="1600" dirty="0">
              <a:latin typeface="Huawei Sans" panose="020C0503030203020204" pitchFamily="34" charset="0"/>
            </a:endParaRPr>
          </a:p>
          <a:p>
            <a:pPr marL="285750" indent="-285750" fontAlgn="ctr">
              <a:lnSpc>
                <a:spcPct val="150000"/>
              </a:lnSpc>
              <a:buSzPct val="50000"/>
              <a:buFont typeface="Wingdings" panose="05000000000000000000" pitchFamily="2" charset="2"/>
              <a:buChar char="l"/>
            </a:pPr>
            <a:r>
              <a:rPr lang="en-US" sz="1600" b="1" dirty="0">
                <a:latin typeface="Huawei Sans" panose="020C0503030203020204" pitchFamily="34" charset="0"/>
              </a:rPr>
              <a:t>description</a:t>
            </a:r>
            <a:r>
              <a:rPr lang="en-US" sz="1600" dirty="0">
                <a:latin typeface="Huawei Sans" panose="020C0503030203020204" pitchFamily="34" charset="0"/>
              </a:rPr>
              <a:t> indicates the description.</a:t>
            </a:r>
          </a:p>
        </p:txBody>
      </p:sp>
    </p:spTree>
    <p:extLst>
      <p:ext uri="{BB962C8B-B14F-4D97-AF65-F5344CB8AC3E}">
        <p14:creationId xmlns:p14="http://schemas.microsoft.com/office/powerpoint/2010/main" val="258611337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A7A1F57-2354-47E3-967B-E63AF891748D}"/>
              </a:ext>
            </a:extLst>
          </p:cNvPr>
          <p:cNvSpPr>
            <a:spLocks noGrp="1"/>
          </p:cNvSpPr>
          <p:nvPr>
            <p:ph type="title"/>
          </p:nvPr>
        </p:nvSpPr>
        <p:spPr/>
        <p:txBody>
          <a:bodyPr/>
          <a:lstStyle/>
          <a:p>
            <a:r>
              <a:rPr lang="en-US"/>
              <a:t>Introduction to YANG Files – List Node</a:t>
            </a:r>
            <a:endParaRPr lang="en-US" altLang="zh-CN" dirty="0"/>
          </a:p>
        </p:txBody>
      </p:sp>
      <p:sp>
        <p:nvSpPr>
          <p:cNvPr id="4" name="文本框 3">
            <a:extLst>
              <a:ext uri="{FF2B5EF4-FFF2-40B4-BE49-F238E27FC236}">
                <a16:creationId xmlns:a16="http://schemas.microsoft.com/office/drawing/2014/main" xmlns="" id="{2473ACCB-304A-4523-B629-BEBFD8A5CEDA}"/>
              </a:ext>
            </a:extLst>
          </p:cNvPr>
          <p:cNvSpPr txBox="1"/>
          <p:nvPr/>
        </p:nvSpPr>
        <p:spPr>
          <a:xfrm>
            <a:off x="1689904" y="1805651"/>
            <a:ext cx="473206" cy="480131"/>
          </a:xfrm>
          <a:prstGeom prst="rect">
            <a:avLst/>
          </a:prstGeom>
          <a:noFill/>
        </p:spPr>
        <p:txBody>
          <a:bodyPr wrap="none" rtlCol="0">
            <a:noAutofit/>
          </a:bodyPr>
          <a:lstStyle/>
          <a:p>
            <a:pPr marL="285750" indent="-285750" algn="l" fontAlgn="ctr">
              <a:lnSpc>
                <a:spcPct val="140000"/>
              </a:lnSpc>
              <a:buFont typeface="Arial" panose="020B0604020202020204" pitchFamily="34" charset="0"/>
              <a:buChar char="•"/>
            </a:pPr>
            <a:endParaRPr lang="en-US" altLang="zh-CN" dirty="0">
              <a:latin typeface="Huawei Sans" panose="020C0503030203020204" pitchFamily="34" charset="0"/>
            </a:endParaRPr>
          </a:p>
        </p:txBody>
      </p:sp>
      <p:sp>
        <p:nvSpPr>
          <p:cNvPr id="6" name="文本占位符 3">
            <a:extLst>
              <a:ext uri="{FF2B5EF4-FFF2-40B4-BE49-F238E27FC236}">
                <a16:creationId xmlns:a16="http://schemas.microsoft.com/office/drawing/2014/main" xmlns="" id="{C537C9BC-681A-4980-A78E-B944574B295F}"/>
              </a:ext>
            </a:extLst>
          </p:cNvPr>
          <p:cNvSpPr txBox="1">
            <a:spLocks/>
          </p:cNvSpPr>
          <p:nvPr/>
        </p:nvSpPr>
        <p:spPr bwMode="auto">
          <a:xfrm>
            <a:off x="1196239" y="2953982"/>
            <a:ext cx="3768953" cy="3336308"/>
          </a:xfrm>
          <a:prstGeom prst="rect">
            <a:avLst/>
          </a:prstGeom>
          <a:solidFill>
            <a:srgbClr val="F3FBFE"/>
          </a:solidFill>
          <a:ln w="9525">
            <a:solidFill>
              <a:srgbClr val="99DFF9"/>
            </a:solidFill>
            <a:miter lim="800000"/>
            <a:headEnd/>
            <a:tailEnd/>
          </a:ln>
        </p:spPr>
        <p:txBody>
          <a:bodyPr vert="horz" wrap="square" lIns="80141" tIns="40071" rIns="80141" bIns="40071" numCol="1" anchor="t" anchorCtr="0" compatLnSpc="1">
            <a:prstTxWarp prst="textNoShape">
              <a:avLst/>
            </a:prstTxWarp>
            <a:noAutofit/>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1400" b="1" dirty="0">
                <a:solidFill>
                  <a:srgbClr val="EC7061"/>
                </a:solidFill>
                <a:latin typeface="Huawei Sans" panose="020C0503030203020204" pitchFamily="34" charset="0"/>
              </a:rPr>
              <a:t>list</a:t>
            </a:r>
            <a:r>
              <a:rPr lang="en-US" sz="1400" dirty="0">
                <a:latin typeface="Huawei Sans" panose="020C0503030203020204" pitchFamily="34" charset="0"/>
              </a:rPr>
              <a:t> user {</a:t>
            </a:r>
          </a:p>
          <a:p>
            <a:pPr marL="0" indent="0" fontAlgn="ctr">
              <a:lnSpc>
                <a:spcPct val="100000"/>
              </a:lnSpc>
              <a:buNone/>
            </a:pPr>
            <a:r>
              <a:rPr lang="en-US" sz="1400" dirty="0">
                <a:latin typeface="Huawei Sans" panose="020C0503030203020204" pitchFamily="34" charset="0"/>
              </a:rPr>
              <a:t>       key "name";</a:t>
            </a:r>
          </a:p>
          <a:p>
            <a:pPr marL="0" indent="0" fontAlgn="ctr">
              <a:lnSpc>
                <a:spcPct val="100000"/>
              </a:lnSpc>
              <a:buNone/>
            </a:pPr>
            <a:r>
              <a:rPr lang="en-US" sz="1400" dirty="0">
                <a:latin typeface="Huawei Sans" panose="020C0503030203020204" pitchFamily="34" charset="0"/>
              </a:rPr>
              <a:t>       leaf name {</a:t>
            </a:r>
          </a:p>
          <a:p>
            <a:pPr marL="0" indent="0" fontAlgn="ctr">
              <a:lnSpc>
                <a:spcPct val="100000"/>
              </a:lnSpc>
              <a:buNone/>
            </a:pPr>
            <a:r>
              <a:rPr lang="en-US" sz="1400" dirty="0">
                <a:latin typeface="Huawei Sans" panose="020C0503030203020204" pitchFamily="34" charset="0"/>
              </a:rPr>
              <a:t>         type string;</a:t>
            </a:r>
          </a:p>
          <a:p>
            <a:pPr marL="0" indent="0" fontAlgn="ctr">
              <a:lnSpc>
                <a:spcPct val="100000"/>
              </a:lnSpc>
              <a:buNone/>
            </a:pPr>
            <a:r>
              <a:rPr lang="en-US" sz="1400" dirty="0">
                <a:latin typeface="Huawei Sans" panose="020C0503030203020204" pitchFamily="34" charset="0"/>
              </a:rPr>
              <a:t>       }</a:t>
            </a:r>
          </a:p>
          <a:p>
            <a:pPr marL="0" indent="0" fontAlgn="ctr">
              <a:lnSpc>
                <a:spcPct val="100000"/>
              </a:lnSpc>
              <a:buNone/>
            </a:pPr>
            <a:r>
              <a:rPr lang="en-US" sz="1400" dirty="0">
                <a:latin typeface="Huawei Sans" panose="020C0503030203020204" pitchFamily="34" charset="0"/>
              </a:rPr>
              <a:t>       leaf full-name {</a:t>
            </a:r>
          </a:p>
          <a:p>
            <a:pPr marL="0" indent="0" fontAlgn="ctr">
              <a:lnSpc>
                <a:spcPct val="100000"/>
              </a:lnSpc>
              <a:buNone/>
            </a:pPr>
            <a:r>
              <a:rPr lang="en-US" sz="1400" dirty="0">
                <a:latin typeface="Huawei Sans" panose="020C0503030203020204" pitchFamily="34" charset="0"/>
              </a:rPr>
              <a:t>         type string;</a:t>
            </a:r>
          </a:p>
          <a:p>
            <a:pPr marL="0" indent="0" fontAlgn="ctr">
              <a:lnSpc>
                <a:spcPct val="100000"/>
              </a:lnSpc>
              <a:buNone/>
            </a:pPr>
            <a:r>
              <a:rPr lang="en-US" sz="1400" dirty="0">
                <a:latin typeface="Huawei Sans" panose="020C0503030203020204" pitchFamily="34" charset="0"/>
              </a:rPr>
              <a:t>       }</a:t>
            </a:r>
          </a:p>
          <a:p>
            <a:pPr marL="0" indent="0" fontAlgn="ctr">
              <a:lnSpc>
                <a:spcPct val="100000"/>
              </a:lnSpc>
              <a:buNone/>
            </a:pPr>
            <a:r>
              <a:rPr lang="en-US" sz="1400" dirty="0">
                <a:latin typeface="Huawei Sans" panose="020C0503030203020204" pitchFamily="34" charset="0"/>
              </a:rPr>
              <a:t>       leaf class {</a:t>
            </a:r>
          </a:p>
          <a:p>
            <a:pPr marL="0" indent="0" fontAlgn="ctr">
              <a:lnSpc>
                <a:spcPct val="100000"/>
              </a:lnSpc>
              <a:buNone/>
            </a:pPr>
            <a:r>
              <a:rPr lang="en-US" sz="1400" dirty="0">
                <a:latin typeface="Huawei Sans" panose="020C0503030203020204" pitchFamily="34" charset="0"/>
              </a:rPr>
              <a:t>         type string;</a:t>
            </a:r>
          </a:p>
          <a:p>
            <a:pPr marL="0" indent="0" fontAlgn="ctr">
              <a:lnSpc>
                <a:spcPct val="100000"/>
              </a:lnSpc>
              <a:buNone/>
            </a:pPr>
            <a:r>
              <a:rPr lang="en-US" sz="1400" dirty="0">
                <a:latin typeface="Huawei Sans" panose="020C0503030203020204" pitchFamily="34" charset="0"/>
              </a:rPr>
              <a:t>       }</a:t>
            </a:r>
          </a:p>
          <a:p>
            <a:pPr marL="0" indent="0" fontAlgn="ctr">
              <a:lnSpc>
                <a:spcPct val="100000"/>
              </a:lnSpc>
              <a:buNone/>
            </a:pPr>
            <a:r>
              <a:rPr lang="en-US" sz="1400" dirty="0">
                <a:latin typeface="Huawei Sans" panose="020C0503030203020204" pitchFamily="34" charset="0"/>
              </a:rPr>
              <a:t>     }</a:t>
            </a:r>
            <a:endParaRPr lang="en-US" altLang="zh-CN" sz="1400" kern="0" dirty="0">
              <a:latin typeface="Huawei Sans" panose="020C0503030203020204" pitchFamily="34" charset="0"/>
            </a:endParaRPr>
          </a:p>
        </p:txBody>
      </p:sp>
      <p:sp>
        <p:nvSpPr>
          <p:cNvPr id="7" name="文本占位符 3">
            <a:extLst>
              <a:ext uri="{FF2B5EF4-FFF2-40B4-BE49-F238E27FC236}">
                <a16:creationId xmlns:a16="http://schemas.microsoft.com/office/drawing/2014/main" xmlns="" id="{991D2630-8FAD-4FF2-8963-BE79421B9C74}"/>
              </a:ext>
            </a:extLst>
          </p:cNvPr>
          <p:cNvSpPr txBox="1">
            <a:spLocks/>
          </p:cNvSpPr>
          <p:nvPr/>
        </p:nvSpPr>
        <p:spPr bwMode="auto">
          <a:xfrm>
            <a:off x="7196483" y="1896929"/>
            <a:ext cx="3830657" cy="4393361"/>
          </a:xfrm>
          <a:prstGeom prst="rect">
            <a:avLst/>
          </a:prstGeom>
          <a:solidFill>
            <a:srgbClr val="F3FBFE"/>
          </a:solidFill>
          <a:ln w="9525">
            <a:solidFill>
              <a:srgbClr val="99DFF9"/>
            </a:solidFill>
            <a:miter lim="800000"/>
            <a:headEnd/>
            <a:tailEnd/>
          </a:ln>
        </p:spPr>
        <p:txBody>
          <a:bodyPr vert="horz" wrap="square" lIns="80141" tIns="40071" rIns="80141" bIns="40071" numCol="1" anchor="t" anchorCtr="0" compatLnSpc="1">
            <a:prstTxWarp prst="textNoShape">
              <a:avLst/>
            </a:prstTxWarp>
            <a:noAutofit/>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l" fontAlgn="ctr">
              <a:lnSpc>
                <a:spcPct val="100000"/>
              </a:lnSpc>
              <a:buNone/>
            </a:pPr>
            <a:r>
              <a:rPr lang="en-US" sz="1400" dirty="0">
                <a:latin typeface="Huawei Sans" panose="020C0503030203020204" pitchFamily="34" charset="0"/>
              </a:rPr>
              <a:t>    &lt;user&gt;</a:t>
            </a:r>
          </a:p>
          <a:p>
            <a:pPr marL="0" indent="0" algn="l" fontAlgn="ctr">
              <a:lnSpc>
                <a:spcPct val="100000"/>
              </a:lnSpc>
              <a:buNone/>
            </a:pPr>
            <a:r>
              <a:rPr lang="en-US" sz="1400" dirty="0">
                <a:latin typeface="Huawei Sans" panose="020C0503030203020204" pitchFamily="34" charset="0"/>
              </a:rPr>
              <a:t>       &lt;name&gt;</a:t>
            </a:r>
            <a:r>
              <a:rPr lang="en-US" sz="1400" dirty="0" err="1">
                <a:latin typeface="Huawei Sans" panose="020C0503030203020204" pitchFamily="34" charset="0"/>
              </a:rPr>
              <a:t>glocks</a:t>
            </a:r>
            <a:r>
              <a:rPr lang="en-US" sz="1400" dirty="0">
                <a:latin typeface="Huawei Sans" panose="020C0503030203020204" pitchFamily="34" charset="0"/>
              </a:rPr>
              <a:t>&lt;/name&gt;</a:t>
            </a:r>
          </a:p>
          <a:p>
            <a:pPr marL="0" indent="0" algn="l" fontAlgn="ctr">
              <a:lnSpc>
                <a:spcPct val="100000"/>
              </a:lnSpc>
              <a:buNone/>
            </a:pPr>
            <a:r>
              <a:rPr lang="en-US" sz="1400" dirty="0">
                <a:latin typeface="Huawei Sans" panose="020C0503030203020204" pitchFamily="34" charset="0"/>
              </a:rPr>
              <a:t>       &lt;full-name&gt;Goldie Locks&lt;/full-name&gt;</a:t>
            </a:r>
          </a:p>
          <a:p>
            <a:pPr marL="0" indent="0" algn="l" fontAlgn="ctr">
              <a:lnSpc>
                <a:spcPct val="100000"/>
              </a:lnSpc>
              <a:buNone/>
            </a:pPr>
            <a:r>
              <a:rPr lang="en-US" sz="1400" dirty="0">
                <a:latin typeface="Huawei Sans" panose="020C0503030203020204" pitchFamily="34" charset="0"/>
              </a:rPr>
              <a:t>       &lt;class&gt;intruder&lt;/class&gt;</a:t>
            </a:r>
          </a:p>
          <a:p>
            <a:pPr marL="0" indent="0" algn="l" fontAlgn="ctr">
              <a:lnSpc>
                <a:spcPct val="100000"/>
              </a:lnSpc>
              <a:buNone/>
            </a:pPr>
            <a:r>
              <a:rPr lang="en-US" sz="1400" dirty="0">
                <a:latin typeface="Huawei Sans" panose="020C0503030203020204" pitchFamily="34" charset="0"/>
              </a:rPr>
              <a:t>     &lt;/user&gt;</a:t>
            </a:r>
          </a:p>
          <a:p>
            <a:pPr marL="0" indent="0" algn="l" fontAlgn="ctr">
              <a:lnSpc>
                <a:spcPct val="100000"/>
              </a:lnSpc>
              <a:buNone/>
            </a:pPr>
            <a:r>
              <a:rPr lang="en-US" sz="1400" dirty="0">
                <a:latin typeface="Huawei Sans" panose="020C0503030203020204" pitchFamily="34" charset="0"/>
              </a:rPr>
              <a:t>     &lt;user&gt;</a:t>
            </a:r>
          </a:p>
          <a:p>
            <a:pPr marL="0" indent="0" algn="l" fontAlgn="ctr">
              <a:lnSpc>
                <a:spcPct val="100000"/>
              </a:lnSpc>
              <a:buNone/>
            </a:pPr>
            <a:r>
              <a:rPr lang="en-US" sz="1400" dirty="0">
                <a:latin typeface="Huawei Sans" panose="020C0503030203020204" pitchFamily="34" charset="0"/>
              </a:rPr>
              <a:t>       &lt;name&gt;</a:t>
            </a:r>
            <a:r>
              <a:rPr lang="en-US" sz="1400" dirty="0" err="1">
                <a:latin typeface="Huawei Sans" panose="020C0503030203020204" pitchFamily="34" charset="0"/>
              </a:rPr>
              <a:t>snowey</a:t>
            </a:r>
            <a:r>
              <a:rPr lang="en-US" sz="1400" dirty="0">
                <a:latin typeface="Huawei Sans" panose="020C0503030203020204" pitchFamily="34" charset="0"/>
              </a:rPr>
              <a:t>&lt;/name&gt;</a:t>
            </a:r>
          </a:p>
          <a:p>
            <a:pPr marL="0" indent="0" algn="l" fontAlgn="ctr">
              <a:lnSpc>
                <a:spcPct val="100000"/>
              </a:lnSpc>
              <a:buNone/>
            </a:pPr>
            <a:r>
              <a:rPr lang="en-US" sz="1400" dirty="0">
                <a:latin typeface="Huawei Sans" panose="020C0503030203020204" pitchFamily="34" charset="0"/>
              </a:rPr>
              <a:t>       &lt;full-name&gt;Snow White&lt;/full-name&gt;</a:t>
            </a:r>
          </a:p>
          <a:p>
            <a:pPr marL="0" indent="0" algn="l" fontAlgn="ctr">
              <a:lnSpc>
                <a:spcPct val="100000"/>
              </a:lnSpc>
              <a:buNone/>
            </a:pPr>
            <a:r>
              <a:rPr lang="en-US" sz="1400" dirty="0">
                <a:latin typeface="Huawei Sans" panose="020C0503030203020204" pitchFamily="34" charset="0"/>
              </a:rPr>
              <a:t>       &lt;class&gt;free-loader&lt;/class&gt;</a:t>
            </a:r>
          </a:p>
          <a:p>
            <a:pPr marL="0" indent="0" algn="l" fontAlgn="ctr">
              <a:lnSpc>
                <a:spcPct val="100000"/>
              </a:lnSpc>
              <a:buNone/>
            </a:pPr>
            <a:r>
              <a:rPr lang="en-US" sz="1400" dirty="0">
                <a:latin typeface="Huawei Sans" panose="020C0503030203020204" pitchFamily="34" charset="0"/>
              </a:rPr>
              <a:t>     &lt;/user&gt;</a:t>
            </a:r>
          </a:p>
          <a:p>
            <a:pPr marL="0" indent="0" algn="l" fontAlgn="ctr">
              <a:lnSpc>
                <a:spcPct val="100000"/>
              </a:lnSpc>
              <a:buNone/>
            </a:pPr>
            <a:r>
              <a:rPr lang="en-US" sz="1400" dirty="0">
                <a:latin typeface="Huawei Sans" panose="020C0503030203020204" pitchFamily="34" charset="0"/>
              </a:rPr>
              <a:t>     &lt;user&gt;</a:t>
            </a:r>
          </a:p>
          <a:p>
            <a:pPr marL="0" indent="0" algn="l" fontAlgn="ctr">
              <a:lnSpc>
                <a:spcPct val="100000"/>
              </a:lnSpc>
              <a:buNone/>
            </a:pPr>
            <a:r>
              <a:rPr lang="en-US" sz="1400" dirty="0">
                <a:latin typeface="Huawei Sans" panose="020C0503030203020204" pitchFamily="34" charset="0"/>
              </a:rPr>
              <a:t>       &lt;name&gt;</a:t>
            </a:r>
            <a:r>
              <a:rPr lang="en-US" sz="1400" dirty="0" err="1">
                <a:latin typeface="Huawei Sans" panose="020C0503030203020204" pitchFamily="34" charset="0"/>
              </a:rPr>
              <a:t>rzell</a:t>
            </a:r>
            <a:r>
              <a:rPr lang="en-US" sz="1400" dirty="0">
                <a:latin typeface="Huawei Sans" panose="020C0503030203020204" pitchFamily="34" charset="0"/>
              </a:rPr>
              <a:t>&lt;/name&gt;</a:t>
            </a:r>
          </a:p>
          <a:p>
            <a:pPr marL="0" indent="0" algn="l" fontAlgn="ctr">
              <a:lnSpc>
                <a:spcPct val="100000"/>
              </a:lnSpc>
              <a:buNone/>
            </a:pPr>
            <a:r>
              <a:rPr lang="en-US" sz="1400" dirty="0">
                <a:latin typeface="Huawei Sans" panose="020C0503030203020204" pitchFamily="34" charset="0"/>
              </a:rPr>
              <a:t>       &lt;full-name&gt;</a:t>
            </a:r>
            <a:r>
              <a:rPr lang="en-US" sz="1400" dirty="0" err="1">
                <a:latin typeface="Huawei Sans" panose="020C0503030203020204" pitchFamily="34" charset="0"/>
              </a:rPr>
              <a:t>Rapun</a:t>
            </a:r>
            <a:r>
              <a:rPr lang="en-US" sz="1400" dirty="0">
                <a:latin typeface="Huawei Sans" panose="020C0503030203020204" pitchFamily="34" charset="0"/>
              </a:rPr>
              <a:t> Zell&lt;/full-name&gt;</a:t>
            </a:r>
          </a:p>
          <a:p>
            <a:pPr marL="0" indent="0" algn="l" fontAlgn="ctr">
              <a:lnSpc>
                <a:spcPct val="100000"/>
              </a:lnSpc>
              <a:buNone/>
            </a:pPr>
            <a:r>
              <a:rPr lang="en-US" sz="1400" dirty="0">
                <a:latin typeface="Huawei Sans" panose="020C0503030203020204" pitchFamily="34" charset="0"/>
              </a:rPr>
              <a:t>       &lt;class&gt;tower&lt;/class&gt;</a:t>
            </a:r>
          </a:p>
          <a:p>
            <a:pPr marL="0" indent="0" algn="l" fontAlgn="ctr">
              <a:lnSpc>
                <a:spcPct val="100000"/>
              </a:lnSpc>
              <a:buNone/>
            </a:pPr>
            <a:r>
              <a:rPr lang="en-US" sz="1400" dirty="0">
                <a:latin typeface="Huawei Sans" panose="020C0503030203020204" pitchFamily="34" charset="0"/>
              </a:rPr>
              <a:t>     &lt;/user&gt;</a:t>
            </a:r>
            <a:endParaRPr lang="en-US" altLang="zh-CN" sz="1400" kern="0" dirty="0">
              <a:latin typeface="Huawei Sans" panose="020C0503030203020204" pitchFamily="34" charset="0"/>
            </a:endParaRPr>
          </a:p>
        </p:txBody>
      </p:sp>
      <p:sp>
        <p:nvSpPr>
          <p:cNvPr id="8" name="圆角矩形 75">
            <a:extLst>
              <a:ext uri="{FF2B5EF4-FFF2-40B4-BE49-F238E27FC236}">
                <a16:creationId xmlns:a16="http://schemas.microsoft.com/office/drawing/2014/main" xmlns="" id="{C02DDCF0-51A1-47BD-9970-3B9CD43C8B0F}"/>
              </a:ext>
            </a:extLst>
          </p:cNvPr>
          <p:cNvSpPr/>
          <p:nvPr/>
        </p:nvSpPr>
        <p:spPr>
          <a:xfrm>
            <a:off x="1196240" y="2505728"/>
            <a:ext cx="3768952" cy="394020"/>
          </a:xfrm>
          <a:prstGeom prst="roundRect">
            <a:avLst>
              <a:gd name="adj" fmla="val 10604"/>
            </a:avLst>
          </a:prstGeom>
          <a:solidFill>
            <a:srgbClr val="00B0F0"/>
          </a:solidFill>
          <a:ln>
            <a:solidFill>
              <a:srgbClr val="99DFF9"/>
            </a:solidFill>
          </a:ln>
        </p:spPr>
        <p:txBody>
          <a:bodyPr wrap="square" rtlCol="0" anchor="ctr" anchorCtr="0">
            <a:noAutofit/>
          </a:bodyPr>
          <a:lstStyle/>
          <a:p>
            <a:pPr algn="ctr" fontAlgn="ctr">
              <a:spcBef>
                <a:spcPts val="0"/>
              </a:spcBef>
              <a:spcAft>
                <a:spcPts val="0"/>
              </a:spcAft>
            </a:pPr>
            <a:r>
              <a:rPr lang="en-US" b="1" dirty="0">
                <a:solidFill>
                  <a:prstClr val="white"/>
                </a:solidFill>
                <a:latin typeface="Huawei Sans" panose="020C0503030203020204" pitchFamily="34" charset="0"/>
              </a:rPr>
              <a:t>YANG model</a:t>
            </a:r>
            <a:endParaRPr lang="en-US" altLang="zh-CN" sz="1800" b="1" dirty="0">
              <a:solidFill>
                <a:prstClr val="white"/>
              </a:solidFill>
              <a:latin typeface="Huawei Sans" panose="020C0503030203020204" pitchFamily="34" charset="0"/>
            </a:endParaRPr>
          </a:p>
        </p:txBody>
      </p:sp>
      <p:sp>
        <p:nvSpPr>
          <p:cNvPr id="9" name="圆角矩形 75">
            <a:extLst>
              <a:ext uri="{FF2B5EF4-FFF2-40B4-BE49-F238E27FC236}">
                <a16:creationId xmlns:a16="http://schemas.microsoft.com/office/drawing/2014/main" xmlns="" id="{2A8601DD-CF12-443B-919D-04A498CA3486}"/>
              </a:ext>
            </a:extLst>
          </p:cNvPr>
          <p:cNvSpPr/>
          <p:nvPr/>
        </p:nvSpPr>
        <p:spPr>
          <a:xfrm>
            <a:off x="7196482" y="1438828"/>
            <a:ext cx="3830657" cy="394020"/>
          </a:xfrm>
          <a:prstGeom prst="roundRect">
            <a:avLst>
              <a:gd name="adj" fmla="val 10604"/>
            </a:avLst>
          </a:prstGeom>
          <a:solidFill>
            <a:srgbClr val="00B0F0"/>
          </a:solidFill>
          <a:ln>
            <a:solidFill>
              <a:srgbClr val="99DFF9"/>
            </a:solidFill>
          </a:ln>
        </p:spPr>
        <p:txBody>
          <a:bodyPr wrap="square" rtlCol="0" anchor="ctr" anchorCtr="0">
            <a:noAutofit/>
          </a:bodyPr>
          <a:lstStyle/>
          <a:p>
            <a:pPr algn="ctr" fontAlgn="ctr">
              <a:spcBef>
                <a:spcPts val="0"/>
              </a:spcBef>
              <a:spcAft>
                <a:spcPts val="0"/>
              </a:spcAft>
            </a:pPr>
            <a:r>
              <a:rPr lang="en-US" b="1" dirty="0">
                <a:solidFill>
                  <a:prstClr val="white"/>
                </a:solidFill>
                <a:latin typeface="Huawei Sans" panose="020C0503030203020204" pitchFamily="34" charset="0"/>
              </a:rPr>
              <a:t>XML encoding</a:t>
            </a:r>
            <a:endParaRPr lang="en-US" altLang="zh-CN" sz="1800" b="1" dirty="0">
              <a:solidFill>
                <a:prstClr val="white"/>
              </a:solidFill>
              <a:latin typeface="Huawei Sans" panose="020C0503030203020204" pitchFamily="34" charset="0"/>
            </a:endParaRPr>
          </a:p>
        </p:txBody>
      </p:sp>
      <p:sp>
        <p:nvSpPr>
          <p:cNvPr id="10" name="文本框 9">
            <a:extLst>
              <a:ext uri="{FF2B5EF4-FFF2-40B4-BE49-F238E27FC236}">
                <a16:creationId xmlns:a16="http://schemas.microsoft.com/office/drawing/2014/main" xmlns="" id="{CB682C6E-AEA2-4DA7-B000-B079AAAE8F83}"/>
              </a:ext>
            </a:extLst>
          </p:cNvPr>
          <p:cNvSpPr txBox="1"/>
          <p:nvPr/>
        </p:nvSpPr>
        <p:spPr>
          <a:xfrm>
            <a:off x="543216" y="1132563"/>
            <a:ext cx="5131182" cy="781752"/>
          </a:xfrm>
          <a:prstGeom prst="rect">
            <a:avLst/>
          </a:prstGeom>
          <a:noFill/>
        </p:spPr>
        <p:txBody>
          <a:bodyPr wrap="square" rtlCol="0">
            <a:noAutofit/>
          </a:bodyPr>
          <a:lstStyle/>
          <a:p>
            <a:pPr marL="342900" indent="-342900" fontAlgn="ctr">
              <a:lnSpc>
                <a:spcPct val="150000"/>
              </a:lnSpc>
              <a:buFont typeface="Arial" panose="020B0604020202020204" pitchFamily="34" charset="0"/>
              <a:buChar char="•"/>
            </a:pPr>
            <a:r>
              <a:rPr lang="en-US" sz="1600" dirty="0">
                <a:latin typeface="Huawei Sans" panose="020C0503030203020204" pitchFamily="34" charset="0"/>
              </a:rPr>
              <a:t>A list node is used to define a higher-level data node. Each list node is uniquely identified by a key and can contain multiple leaf nodes.</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177875784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A7A1F57-2354-47E3-967B-E63AF891748D}"/>
              </a:ext>
            </a:extLst>
          </p:cNvPr>
          <p:cNvSpPr>
            <a:spLocks noGrp="1"/>
          </p:cNvSpPr>
          <p:nvPr>
            <p:ph type="title"/>
          </p:nvPr>
        </p:nvSpPr>
        <p:spPr/>
        <p:txBody>
          <a:bodyPr/>
          <a:lstStyle/>
          <a:p>
            <a:r>
              <a:rPr lang="en-US"/>
              <a:t>Introduction to YANG Files – Container Node</a:t>
            </a:r>
            <a:endParaRPr lang="en-US" altLang="zh-CN" dirty="0"/>
          </a:p>
        </p:txBody>
      </p:sp>
      <p:sp>
        <p:nvSpPr>
          <p:cNvPr id="4" name="文本框 3">
            <a:extLst>
              <a:ext uri="{FF2B5EF4-FFF2-40B4-BE49-F238E27FC236}">
                <a16:creationId xmlns:a16="http://schemas.microsoft.com/office/drawing/2014/main" xmlns="" id="{2473ACCB-304A-4523-B629-BEBFD8A5CEDA}"/>
              </a:ext>
            </a:extLst>
          </p:cNvPr>
          <p:cNvSpPr txBox="1"/>
          <p:nvPr/>
        </p:nvSpPr>
        <p:spPr>
          <a:xfrm>
            <a:off x="1689904" y="1805651"/>
            <a:ext cx="473206" cy="480131"/>
          </a:xfrm>
          <a:prstGeom prst="rect">
            <a:avLst/>
          </a:prstGeom>
          <a:noFill/>
        </p:spPr>
        <p:txBody>
          <a:bodyPr wrap="none" rtlCol="0">
            <a:noAutofit/>
          </a:bodyPr>
          <a:lstStyle/>
          <a:p>
            <a:pPr marL="285750" indent="-285750" algn="l" fontAlgn="ctr">
              <a:lnSpc>
                <a:spcPct val="140000"/>
              </a:lnSpc>
              <a:buFont typeface="Arial" panose="020B0604020202020204" pitchFamily="34" charset="0"/>
              <a:buChar char="•"/>
            </a:pPr>
            <a:endParaRPr lang="en-US" altLang="zh-CN" dirty="0">
              <a:latin typeface="Huawei Sans" panose="020C0503030203020204" pitchFamily="34" charset="0"/>
            </a:endParaRPr>
          </a:p>
        </p:txBody>
      </p:sp>
      <p:sp>
        <p:nvSpPr>
          <p:cNvPr id="7" name="文本占位符 3">
            <a:extLst>
              <a:ext uri="{FF2B5EF4-FFF2-40B4-BE49-F238E27FC236}">
                <a16:creationId xmlns:a16="http://schemas.microsoft.com/office/drawing/2014/main" xmlns="" id="{991D2630-8FAD-4FF2-8963-BE79421B9C74}"/>
              </a:ext>
            </a:extLst>
          </p:cNvPr>
          <p:cNvSpPr txBox="1">
            <a:spLocks/>
          </p:cNvSpPr>
          <p:nvPr/>
        </p:nvSpPr>
        <p:spPr bwMode="auto">
          <a:xfrm>
            <a:off x="6654930" y="1581273"/>
            <a:ext cx="5094158" cy="1564948"/>
          </a:xfrm>
          <a:prstGeom prst="rect">
            <a:avLst/>
          </a:prstGeom>
          <a:solidFill>
            <a:srgbClr val="F3FBFE"/>
          </a:solidFill>
          <a:ln w="9525">
            <a:solidFill>
              <a:srgbClr val="99DFF9"/>
            </a:solidFill>
            <a:miter lim="800000"/>
            <a:headEnd/>
            <a:tailEnd/>
          </a:ln>
        </p:spPr>
        <p:txBody>
          <a:bodyPr vert="horz" wrap="square" lIns="80141" tIns="40071" rIns="80141" bIns="40071" numCol="1" anchor="ctr" anchorCtr="0" compatLnSpc="1">
            <a:prstTxWarp prst="textNoShape">
              <a:avLst/>
            </a:prstTxWarp>
            <a:noAutofit/>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1400" dirty="0">
                <a:latin typeface="Huawei Sans" panose="020C0503030203020204" pitchFamily="34" charset="0"/>
              </a:rPr>
              <a:t>&lt;system&gt;</a:t>
            </a:r>
          </a:p>
          <a:p>
            <a:pPr marL="0" indent="0" fontAlgn="ctr">
              <a:lnSpc>
                <a:spcPct val="100000"/>
              </a:lnSpc>
              <a:buNone/>
            </a:pPr>
            <a:r>
              <a:rPr lang="en-US" sz="1400" dirty="0">
                <a:latin typeface="Huawei Sans" panose="020C0503030203020204" pitchFamily="34" charset="0"/>
              </a:rPr>
              <a:t>  &lt;login&gt;</a:t>
            </a:r>
          </a:p>
          <a:p>
            <a:pPr marL="0" indent="0" fontAlgn="ctr">
              <a:lnSpc>
                <a:spcPct val="100000"/>
              </a:lnSpc>
              <a:buNone/>
            </a:pPr>
            <a:r>
              <a:rPr lang="en-US" sz="1400" dirty="0">
                <a:latin typeface="Huawei Sans" panose="020C0503030203020204" pitchFamily="34" charset="0"/>
              </a:rPr>
              <a:t>    &lt;message&gt;Good morning&lt;/message&gt;</a:t>
            </a:r>
          </a:p>
          <a:p>
            <a:pPr marL="0" indent="0" fontAlgn="ctr">
              <a:lnSpc>
                <a:spcPct val="100000"/>
              </a:lnSpc>
              <a:buNone/>
            </a:pPr>
            <a:r>
              <a:rPr lang="en-US" sz="1400" dirty="0">
                <a:latin typeface="Huawei Sans" panose="020C0503030203020204" pitchFamily="34" charset="0"/>
              </a:rPr>
              <a:t>  &lt;/login&gt;</a:t>
            </a:r>
          </a:p>
          <a:p>
            <a:pPr marL="0" indent="0" fontAlgn="ctr">
              <a:lnSpc>
                <a:spcPct val="100000"/>
              </a:lnSpc>
              <a:buNone/>
            </a:pPr>
            <a:r>
              <a:rPr lang="en-US" sz="1400" dirty="0">
                <a:latin typeface="Huawei Sans" panose="020C0503030203020204" pitchFamily="34" charset="0"/>
              </a:rPr>
              <a:t>&lt;/system&gt;</a:t>
            </a:r>
            <a:endParaRPr lang="en-US" altLang="zh-CN" sz="1400" kern="0" dirty="0">
              <a:latin typeface="Huawei Sans" panose="020C0503030203020204" pitchFamily="34" charset="0"/>
            </a:endParaRPr>
          </a:p>
        </p:txBody>
      </p:sp>
      <p:sp>
        <p:nvSpPr>
          <p:cNvPr id="8" name="圆角矩形 75">
            <a:extLst>
              <a:ext uri="{FF2B5EF4-FFF2-40B4-BE49-F238E27FC236}">
                <a16:creationId xmlns:a16="http://schemas.microsoft.com/office/drawing/2014/main" xmlns="" id="{C02DDCF0-51A1-47BD-9970-3B9CD43C8B0F}"/>
              </a:ext>
            </a:extLst>
          </p:cNvPr>
          <p:cNvSpPr/>
          <p:nvPr/>
        </p:nvSpPr>
        <p:spPr>
          <a:xfrm>
            <a:off x="995436" y="1210796"/>
            <a:ext cx="4768756" cy="297964"/>
          </a:xfrm>
          <a:prstGeom prst="roundRect">
            <a:avLst>
              <a:gd name="adj" fmla="val 10604"/>
            </a:avLst>
          </a:prstGeom>
          <a:solidFill>
            <a:srgbClr val="00B0F0"/>
          </a:solidFill>
          <a:ln>
            <a:solidFill>
              <a:srgbClr val="00B0F0"/>
            </a:solidFill>
          </a:ln>
        </p:spPr>
        <p:txBody>
          <a:bodyPr wrap="square" rtlCol="0" anchor="ctr" anchorCtr="0">
            <a:noAutofit/>
          </a:bodyPr>
          <a:lstStyle/>
          <a:p>
            <a:pPr algn="ctr" fontAlgn="ctr">
              <a:spcBef>
                <a:spcPts val="0"/>
              </a:spcBef>
              <a:spcAft>
                <a:spcPts val="0"/>
              </a:spcAft>
            </a:pPr>
            <a:r>
              <a:rPr lang="en-US" sz="1600" b="1" dirty="0">
                <a:solidFill>
                  <a:prstClr val="white"/>
                </a:solidFill>
                <a:latin typeface="Huawei Sans" panose="020C0503030203020204" pitchFamily="34" charset="0"/>
              </a:rPr>
              <a:t>YANG model</a:t>
            </a:r>
            <a:endParaRPr lang="en-US" altLang="zh-CN" sz="1600" b="1" dirty="0">
              <a:solidFill>
                <a:prstClr val="white"/>
              </a:solidFill>
              <a:latin typeface="Huawei Sans" panose="020C0503030203020204" pitchFamily="34" charset="0"/>
            </a:endParaRPr>
          </a:p>
        </p:txBody>
      </p:sp>
      <p:sp>
        <p:nvSpPr>
          <p:cNvPr id="9" name="圆角矩形 75">
            <a:extLst>
              <a:ext uri="{FF2B5EF4-FFF2-40B4-BE49-F238E27FC236}">
                <a16:creationId xmlns:a16="http://schemas.microsoft.com/office/drawing/2014/main" xmlns="" id="{2A8601DD-CF12-443B-919D-04A498CA3486}"/>
              </a:ext>
            </a:extLst>
          </p:cNvPr>
          <p:cNvSpPr/>
          <p:nvPr/>
        </p:nvSpPr>
        <p:spPr>
          <a:xfrm>
            <a:off x="6654930" y="1210796"/>
            <a:ext cx="5094158" cy="297964"/>
          </a:xfrm>
          <a:prstGeom prst="roundRect">
            <a:avLst>
              <a:gd name="adj" fmla="val 10604"/>
            </a:avLst>
          </a:prstGeom>
          <a:solidFill>
            <a:srgbClr val="00B0F0"/>
          </a:solidFill>
          <a:ln>
            <a:solidFill>
              <a:srgbClr val="00B0F0"/>
            </a:solidFill>
          </a:ln>
        </p:spPr>
        <p:txBody>
          <a:bodyPr wrap="square" rtlCol="0" anchor="ctr" anchorCtr="0">
            <a:noAutofit/>
          </a:bodyPr>
          <a:lstStyle/>
          <a:p>
            <a:pPr algn="ctr" fontAlgn="ctr">
              <a:spcBef>
                <a:spcPts val="0"/>
              </a:spcBef>
              <a:spcAft>
                <a:spcPts val="0"/>
              </a:spcAft>
            </a:pPr>
            <a:r>
              <a:rPr lang="en-US" sz="1600" b="1" dirty="0">
                <a:solidFill>
                  <a:prstClr val="white"/>
                </a:solidFill>
                <a:latin typeface="Huawei Sans" panose="020C0503030203020204" pitchFamily="34" charset="0"/>
              </a:rPr>
              <a:t>XML encoding</a:t>
            </a:r>
            <a:endParaRPr lang="en-US" altLang="zh-CN" sz="1600" b="1" dirty="0">
              <a:solidFill>
                <a:prstClr val="white"/>
              </a:solidFill>
              <a:latin typeface="Huawei Sans" panose="020C0503030203020204" pitchFamily="34" charset="0"/>
            </a:endParaRPr>
          </a:p>
        </p:txBody>
      </p:sp>
      <p:sp>
        <p:nvSpPr>
          <p:cNvPr id="10" name="文本框 9">
            <a:extLst>
              <a:ext uri="{FF2B5EF4-FFF2-40B4-BE49-F238E27FC236}">
                <a16:creationId xmlns:a16="http://schemas.microsoft.com/office/drawing/2014/main" xmlns="" id="{72B43298-82FD-46D0-9473-0566B916F4A4}"/>
              </a:ext>
            </a:extLst>
          </p:cNvPr>
          <p:cNvSpPr txBox="1"/>
          <p:nvPr/>
        </p:nvSpPr>
        <p:spPr>
          <a:xfrm>
            <a:off x="6581778" y="3429085"/>
            <a:ext cx="4589791" cy="1126462"/>
          </a:xfrm>
          <a:prstGeom prst="rect">
            <a:avLst/>
          </a:prstGeom>
          <a:noFill/>
        </p:spPr>
        <p:txBody>
          <a:bodyPr wrap="square" rtlCol="0">
            <a:noAutofit/>
          </a:bodyPr>
          <a:lstStyle/>
          <a:p>
            <a:pPr marL="285750" indent="-285750" fontAlgn="ctr">
              <a:lnSpc>
                <a:spcPct val="140000"/>
              </a:lnSpc>
              <a:buFont typeface="Arial" panose="020B0604020202020204" pitchFamily="34" charset="0"/>
              <a:buChar char="•"/>
            </a:pPr>
            <a:r>
              <a:rPr lang="en-US" sz="1600" dirty="0">
                <a:latin typeface="Huawei Sans" panose="020C0503030203020204" pitchFamily="34" charset="0"/>
              </a:rPr>
              <a:t>Container nodes are used to define data sets in a larger scope. Each container node has only different sub-nodes, but does not have any value. These sub-nodes can be container, leaf, leaf-list, or list nodes.</a:t>
            </a:r>
            <a:endParaRPr lang="en-US" altLang="zh-CN" sz="1600" dirty="0">
              <a:latin typeface="Huawei Sans" panose="020C0503030203020204" pitchFamily="34" charset="0"/>
            </a:endParaRPr>
          </a:p>
        </p:txBody>
      </p:sp>
      <p:sp>
        <p:nvSpPr>
          <p:cNvPr id="6" name="文本占位符 3">
            <a:extLst>
              <a:ext uri="{FF2B5EF4-FFF2-40B4-BE49-F238E27FC236}">
                <a16:creationId xmlns:a16="http://schemas.microsoft.com/office/drawing/2014/main" xmlns="" id="{C537C9BC-681A-4980-A78E-B944574B295F}"/>
              </a:ext>
            </a:extLst>
          </p:cNvPr>
          <p:cNvSpPr txBox="1">
            <a:spLocks/>
          </p:cNvSpPr>
          <p:nvPr/>
        </p:nvSpPr>
        <p:spPr bwMode="auto">
          <a:xfrm>
            <a:off x="983848" y="1581273"/>
            <a:ext cx="4780344" cy="4761691"/>
          </a:xfrm>
          <a:prstGeom prst="rect">
            <a:avLst/>
          </a:prstGeom>
          <a:solidFill>
            <a:srgbClr val="F3FBFE"/>
          </a:solidFill>
          <a:ln w="9525">
            <a:solidFill>
              <a:srgbClr val="99DFF9"/>
            </a:solidFill>
            <a:miter lim="800000"/>
            <a:headEnd/>
            <a:tailEnd/>
          </a:ln>
        </p:spPr>
        <p:txBody>
          <a:bodyPr vert="horz" wrap="square" lIns="80141" tIns="40071" rIns="80141" bIns="40071" numCol="1" anchor="t" anchorCtr="0" compatLnSpc="1">
            <a:prstTxWarp prst="textNoShape">
              <a:avLst/>
            </a:prstTxWarp>
            <a:noAutofit/>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1200" b="1" dirty="0">
                <a:solidFill>
                  <a:srgbClr val="EC7061"/>
                </a:solidFill>
                <a:latin typeface="Huawei Sans" panose="020C0503030203020204" pitchFamily="34" charset="0"/>
              </a:rPr>
              <a:t>container</a:t>
            </a:r>
            <a:r>
              <a:rPr lang="en-US" sz="1200" dirty="0">
                <a:latin typeface="Huawei Sans" panose="020C0503030203020204" pitchFamily="34" charset="0"/>
              </a:rPr>
              <a:t> system {</a:t>
            </a:r>
          </a:p>
          <a:p>
            <a:pPr marL="0" indent="0" fontAlgn="ctr">
              <a:lnSpc>
                <a:spcPct val="100000"/>
              </a:lnSpc>
              <a:buNone/>
            </a:pPr>
            <a:r>
              <a:rPr lang="en-US" sz="1200" dirty="0">
                <a:latin typeface="Huawei Sans" panose="020C0503030203020204" pitchFamily="34" charset="0"/>
              </a:rPr>
              <a:t>       container login {</a:t>
            </a:r>
          </a:p>
          <a:p>
            <a:pPr marL="0" indent="0" fontAlgn="ctr">
              <a:lnSpc>
                <a:spcPct val="100000"/>
              </a:lnSpc>
              <a:buNone/>
            </a:pPr>
            <a:r>
              <a:rPr lang="en-US" sz="1200" dirty="0">
                <a:latin typeface="Huawei Sans" panose="020C0503030203020204" pitchFamily="34" charset="0"/>
              </a:rPr>
              <a:t>         leaf message {</a:t>
            </a:r>
          </a:p>
          <a:p>
            <a:pPr marL="0" indent="0" fontAlgn="ctr">
              <a:lnSpc>
                <a:spcPct val="100000"/>
              </a:lnSpc>
              <a:buNone/>
            </a:pPr>
            <a:r>
              <a:rPr lang="en-US" sz="1200" dirty="0">
                <a:latin typeface="Huawei Sans" panose="020C0503030203020204" pitchFamily="34" charset="0"/>
              </a:rPr>
              <a:t>           type string;</a:t>
            </a:r>
          </a:p>
          <a:p>
            <a:pPr marL="0" indent="0" fontAlgn="ctr">
              <a:lnSpc>
                <a:spcPct val="100000"/>
              </a:lnSpc>
              <a:buNone/>
            </a:pPr>
            <a:r>
              <a:rPr lang="en-US" sz="1200" dirty="0">
                <a:latin typeface="Huawei Sans" panose="020C0503030203020204" pitchFamily="34" charset="0"/>
              </a:rPr>
              <a:t>           description</a:t>
            </a:r>
          </a:p>
          <a:p>
            <a:pPr marL="0" indent="0" fontAlgn="ctr">
              <a:lnSpc>
                <a:spcPct val="100000"/>
              </a:lnSpc>
              <a:buNone/>
            </a:pPr>
            <a:r>
              <a:rPr lang="en-US" sz="1200" dirty="0">
                <a:latin typeface="Huawei Sans" panose="020C0503030203020204" pitchFamily="34" charset="0"/>
              </a:rPr>
              <a:t>             "Message given at start of login session.";</a:t>
            </a:r>
          </a:p>
          <a:p>
            <a:pPr marL="0" indent="0" fontAlgn="ctr">
              <a:lnSpc>
                <a:spcPct val="100000"/>
              </a:lnSpc>
              <a:buNone/>
            </a:pPr>
            <a:r>
              <a:rPr lang="en-US" sz="1200" dirty="0">
                <a:latin typeface="Huawei Sans" panose="020C0503030203020204" pitchFamily="34" charset="0"/>
              </a:rPr>
              <a:t>         }</a:t>
            </a:r>
          </a:p>
          <a:p>
            <a:pPr marL="0" indent="0" fontAlgn="ctr">
              <a:lnSpc>
                <a:spcPct val="100000"/>
              </a:lnSpc>
              <a:buNone/>
            </a:pPr>
            <a:r>
              <a:rPr lang="en-US" sz="1200" dirty="0">
                <a:latin typeface="Huawei Sans" panose="020C0503030203020204" pitchFamily="34" charset="0"/>
              </a:rPr>
              <a:t>         list user {</a:t>
            </a:r>
          </a:p>
          <a:p>
            <a:pPr marL="0" indent="0" fontAlgn="ctr">
              <a:lnSpc>
                <a:spcPct val="100000"/>
              </a:lnSpc>
              <a:buNone/>
            </a:pPr>
            <a:r>
              <a:rPr lang="en-US" sz="1200" dirty="0">
                <a:latin typeface="Huawei Sans" panose="020C0503030203020204" pitchFamily="34" charset="0"/>
              </a:rPr>
              <a:t>             key "name";</a:t>
            </a:r>
          </a:p>
          <a:p>
            <a:pPr marL="0" indent="0" fontAlgn="ctr">
              <a:lnSpc>
                <a:spcPct val="100000"/>
              </a:lnSpc>
              <a:buNone/>
            </a:pPr>
            <a:r>
              <a:rPr lang="en-US" sz="1200" dirty="0">
                <a:latin typeface="Huawei Sans" panose="020C0503030203020204" pitchFamily="34" charset="0"/>
              </a:rPr>
              <a:t>             leaf name {</a:t>
            </a:r>
          </a:p>
          <a:p>
            <a:pPr marL="0" indent="0" fontAlgn="ctr">
              <a:lnSpc>
                <a:spcPct val="100000"/>
              </a:lnSpc>
              <a:buNone/>
            </a:pPr>
            <a:r>
              <a:rPr lang="en-US" sz="1200" dirty="0">
                <a:latin typeface="Huawei Sans" panose="020C0503030203020204" pitchFamily="34" charset="0"/>
              </a:rPr>
              <a:t>               type string;</a:t>
            </a:r>
          </a:p>
          <a:p>
            <a:pPr marL="0" indent="0" fontAlgn="ctr">
              <a:lnSpc>
                <a:spcPct val="100000"/>
              </a:lnSpc>
              <a:buNone/>
            </a:pPr>
            <a:r>
              <a:rPr lang="en-US" sz="1200" dirty="0">
                <a:latin typeface="Huawei Sans" panose="020C0503030203020204" pitchFamily="34" charset="0"/>
              </a:rPr>
              <a:t>             }</a:t>
            </a:r>
          </a:p>
          <a:p>
            <a:pPr marL="0" indent="0" fontAlgn="ctr">
              <a:lnSpc>
                <a:spcPct val="100000"/>
              </a:lnSpc>
              <a:buNone/>
            </a:pPr>
            <a:r>
              <a:rPr lang="en-US" sz="1200" dirty="0">
                <a:latin typeface="Huawei Sans" panose="020C0503030203020204" pitchFamily="34" charset="0"/>
              </a:rPr>
              <a:t>             leaf full-name {</a:t>
            </a:r>
          </a:p>
          <a:p>
            <a:pPr marL="0" indent="0" fontAlgn="ctr">
              <a:lnSpc>
                <a:spcPct val="100000"/>
              </a:lnSpc>
              <a:buNone/>
            </a:pPr>
            <a:r>
              <a:rPr lang="en-US" sz="1200" dirty="0">
                <a:latin typeface="Huawei Sans" panose="020C0503030203020204" pitchFamily="34" charset="0"/>
              </a:rPr>
              <a:t>               type string;</a:t>
            </a:r>
          </a:p>
          <a:p>
            <a:pPr marL="0" indent="0" fontAlgn="ctr">
              <a:lnSpc>
                <a:spcPct val="100000"/>
              </a:lnSpc>
              <a:buNone/>
            </a:pPr>
            <a:r>
              <a:rPr lang="en-US" sz="1200" dirty="0">
                <a:latin typeface="Huawei Sans" panose="020C0503030203020204" pitchFamily="34" charset="0"/>
              </a:rPr>
              <a:t>             }</a:t>
            </a:r>
          </a:p>
          <a:p>
            <a:pPr marL="0" indent="0" fontAlgn="ctr">
              <a:lnSpc>
                <a:spcPct val="100000"/>
              </a:lnSpc>
              <a:buNone/>
            </a:pPr>
            <a:r>
              <a:rPr lang="en-US" sz="1200" dirty="0">
                <a:latin typeface="Huawei Sans" panose="020C0503030203020204" pitchFamily="34" charset="0"/>
              </a:rPr>
              <a:t>             leaf class {</a:t>
            </a:r>
          </a:p>
          <a:p>
            <a:pPr marL="0" indent="0" fontAlgn="ctr">
              <a:lnSpc>
                <a:spcPct val="100000"/>
              </a:lnSpc>
              <a:buNone/>
            </a:pPr>
            <a:r>
              <a:rPr lang="en-US" sz="1200" dirty="0">
                <a:latin typeface="Huawei Sans" panose="020C0503030203020204" pitchFamily="34" charset="0"/>
              </a:rPr>
              <a:t>               type string;</a:t>
            </a:r>
          </a:p>
          <a:p>
            <a:pPr marL="0" indent="0" fontAlgn="ctr">
              <a:lnSpc>
                <a:spcPct val="100000"/>
              </a:lnSpc>
              <a:buNone/>
            </a:pPr>
            <a:r>
              <a:rPr lang="en-US" sz="1200" dirty="0">
                <a:latin typeface="Huawei Sans" panose="020C0503030203020204" pitchFamily="34" charset="0"/>
              </a:rPr>
              <a:t>             }</a:t>
            </a:r>
          </a:p>
          <a:p>
            <a:pPr marL="0" indent="0" fontAlgn="ctr">
              <a:lnSpc>
                <a:spcPct val="100000"/>
              </a:lnSpc>
              <a:buNone/>
            </a:pPr>
            <a:r>
              <a:rPr lang="en-US" sz="1200" dirty="0">
                <a:latin typeface="Huawei Sans" panose="020C0503030203020204" pitchFamily="34" charset="0"/>
              </a:rPr>
              <a:t>           }</a:t>
            </a:r>
          </a:p>
          <a:p>
            <a:pPr marL="0" indent="0" fontAlgn="ctr">
              <a:lnSpc>
                <a:spcPct val="100000"/>
              </a:lnSpc>
              <a:buNone/>
            </a:pPr>
            <a:r>
              <a:rPr lang="en-US" sz="1200" dirty="0">
                <a:latin typeface="Huawei Sans" panose="020C0503030203020204" pitchFamily="34" charset="0"/>
              </a:rPr>
              <a:t>}</a:t>
            </a:r>
            <a:endParaRPr lang="en-US" altLang="zh-CN" sz="1200" kern="0" dirty="0">
              <a:latin typeface="Huawei Sans" panose="020C0503030203020204" pitchFamily="34" charset="0"/>
            </a:endParaRPr>
          </a:p>
        </p:txBody>
      </p:sp>
    </p:spTree>
    <p:extLst>
      <p:ext uri="{BB962C8B-B14F-4D97-AF65-F5344CB8AC3E}">
        <p14:creationId xmlns:p14="http://schemas.microsoft.com/office/powerpoint/2010/main" val="219280688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F5D8659-A3A7-4B38-B07F-B2DB5EACDD13}"/>
              </a:ext>
            </a:extLst>
          </p:cNvPr>
          <p:cNvSpPr>
            <a:spLocks noGrp="1"/>
          </p:cNvSpPr>
          <p:nvPr>
            <p:ph type="title"/>
          </p:nvPr>
        </p:nvSpPr>
        <p:spPr/>
        <p:txBody>
          <a:bodyPr/>
          <a:lstStyle/>
          <a:p>
            <a:r>
              <a:rPr lang="en-US"/>
              <a:t>Introduction to YANG Files – Grouping</a:t>
            </a:r>
            <a:endParaRPr lang="en-US" altLang="zh-CN" dirty="0"/>
          </a:p>
        </p:txBody>
      </p:sp>
      <p:sp>
        <p:nvSpPr>
          <p:cNvPr id="3" name="文本占位符 3">
            <a:extLst>
              <a:ext uri="{FF2B5EF4-FFF2-40B4-BE49-F238E27FC236}">
                <a16:creationId xmlns:a16="http://schemas.microsoft.com/office/drawing/2014/main" xmlns="" id="{70149FF6-00D5-42A7-A38E-045AE5870DD8}"/>
              </a:ext>
            </a:extLst>
          </p:cNvPr>
          <p:cNvSpPr txBox="1">
            <a:spLocks/>
          </p:cNvSpPr>
          <p:nvPr/>
        </p:nvSpPr>
        <p:spPr bwMode="auto">
          <a:xfrm>
            <a:off x="6262626" y="1648764"/>
            <a:ext cx="5330399" cy="4306186"/>
          </a:xfrm>
          <a:prstGeom prst="rect">
            <a:avLst/>
          </a:prstGeom>
          <a:solidFill>
            <a:srgbClr val="F3FBFE"/>
          </a:solidFill>
          <a:ln w="9525">
            <a:solidFill>
              <a:srgbClr val="99DFF9"/>
            </a:solidFill>
            <a:miter lim="800000"/>
            <a:headEnd/>
            <a:tailEnd/>
          </a:ln>
        </p:spPr>
        <p:txBody>
          <a:bodyPr vert="horz" wrap="square" lIns="80141" tIns="40071" rIns="80141" bIns="40071" numCol="1" anchor="t" anchorCtr="0" compatLnSpc="1">
            <a:prstTxWarp prst="textNoShape">
              <a:avLst/>
            </a:prstTxWarp>
            <a:noAutofit/>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1400" dirty="0">
                <a:solidFill>
                  <a:srgbClr val="EC7061"/>
                </a:solidFill>
                <a:latin typeface="Huawei Sans" panose="020C0503030203020204" pitchFamily="34" charset="0"/>
              </a:rPr>
              <a:t>    grouping </a:t>
            </a:r>
            <a:r>
              <a:rPr lang="en-US" sz="1400" dirty="0">
                <a:latin typeface="Huawei Sans" panose="020C0503030203020204" pitchFamily="34" charset="0"/>
              </a:rPr>
              <a:t>target {</a:t>
            </a:r>
          </a:p>
          <a:p>
            <a:pPr marL="0" indent="0" fontAlgn="ctr">
              <a:lnSpc>
                <a:spcPct val="100000"/>
              </a:lnSpc>
              <a:buNone/>
            </a:pPr>
            <a:r>
              <a:rPr lang="en-US" sz="1400" dirty="0">
                <a:latin typeface="Huawei Sans" panose="020C0503030203020204" pitchFamily="34" charset="0"/>
              </a:rPr>
              <a:t>       leaf address {</a:t>
            </a:r>
          </a:p>
          <a:p>
            <a:pPr marL="0" indent="0" fontAlgn="ctr">
              <a:lnSpc>
                <a:spcPct val="100000"/>
              </a:lnSpc>
              <a:buNone/>
            </a:pPr>
            <a:r>
              <a:rPr lang="en-US" sz="1400" dirty="0">
                <a:latin typeface="Huawei Sans" panose="020C0503030203020204" pitchFamily="34" charset="0"/>
              </a:rPr>
              <a:t>         type </a:t>
            </a:r>
            <a:r>
              <a:rPr lang="en-US" sz="1400" dirty="0" err="1">
                <a:latin typeface="Huawei Sans" panose="020C0503030203020204" pitchFamily="34" charset="0"/>
              </a:rPr>
              <a:t>inet:ip-address</a:t>
            </a:r>
            <a:r>
              <a:rPr lang="en-US" sz="1400" dirty="0">
                <a:latin typeface="Huawei Sans" panose="020C0503030203020204" pitchFamily="34" charset="0"/>
              </a:rPr>
              <a:t>;</a:t>
            </a:r>
          </a:p>
          <a:p>
            <a:pPr marL="0" indent="0" fontAlgn="ctr">
              <a:lnSpc>
                <a:spcPct val="100000"/>
              </a:lnSpc>
              <a:buNone/>
            </a:pPr>
            <a:r>
              <a:rPr lang="en-US" sz="1400" dirty="0">
                <a:latin typeface="Huawei Sans" panose="020C0503030203020204" pitchFamily="34" charset="0"/>
              </a:rPr>
              <a:t>         description "Target IP address.";</a:t>
            </a:r>
          </a:p>
          <a:p>
            <a:pPr marL="0" indent="0" fontAlgn="ctr">
              <a:lnSpc>
                <a:spcPct val="100000"/>
              </a:lnSpc>
              <a:buNone/>
            </a:pPr>
            <a:r>
              <a:rPr lang="en-US" sz="1400" dirty="0">
                <a:latin typeface="Huawei Sans" panose="020C0503030203020204" pitchFamily="34" charset="0"/>
              </a:rPr>
              <a:t>       }</a:t>
            </a:r>
          </a:p>
          <a:p>
            <a:pPr marL="0" indent="0" fontAlgn="ctr">
              <a:lnSpc>
                <a:spcPct val="100000"/>
              </a:lnSpc>
              <a:buNone/>
            </a:pPr>
            <a:r>
              <a:rPr lang="en-US" sz="1400" dirty="0">
                <a:latin typeface="Huawei Sans" panose="020C0503030203020204" pitchFamily="34" charset="0"/>
              </a:rPr>
              <a:t>       leaf port {</a:t>
            </a:r>
          </a:p>
          <a:p>
            <a:pPr marL="0" indent="0" fontAlgn="ctr">
              <a:lnSpc>
                <a:spcPct val="100000"/>
              </a:lnSpc>
              <a:buNone/>
            </a:pPr>
            <a:r>
              <a:rPr lang="en-US" sz="1400" dirty="0">
                <a:latin typeface="Huawei Sans" panose="020C0503030203020204" pitchFamily="34" charset="0"/>
              </a:rPr>
              <a:t>         type </a:t>
            </a:r>
            <a:r>
              <a:rPr lang="en-US" sz="1400" dirty="0" err="1">
                <a:latin typeface="Huawei Sans" panose="020C0503030203020204" pitchFamily="34" charset="0"/>
              </a:rPr>
              <a:t>inet:port-number</a:t>
            </a:r>
            <a:r>
              <a:rPr lang="en-US" sz="1400" dirty="0">
                <a:latin typeface="Huawei Sans" panose="020C0503030203020204" pitchFamily="34" charset="0"/>
              </a:rPr>
              <a:t>;</a:t>
            </a:r>
          </a:p>
          <a:p>
            <a:pPr marL="0" indent="0" fontAlgn="ctr">
              <a:lnSpc>
                <a:spcPct val="100000"/>
              </a:lnSpc>
              <a:buNone/>
            </a:pPr>
            <a:r>
              <a:rPr lang="en-US" sz="1400" dirty="0">
                <a:latin typeface="Huawei Sans" panose="020C0503030203020204" pitchFamily="34" charset="0"/>
              </a:rPr>
              <a:t>          description "Target port number.";</a:t>
            </a:r>
          </a:p>
          <a:p>
            <a:pPr marL="0" indent="0" fontAlgn="ctr">
              <a:lnSpc>
                <a:spcPct val="100000"/>
              </a:lnSpc>
              <a:buNone/>
            </a:pPr>
            <a:r>
              <a:rPr lang="en-US" sz="1400" dirty="0">
                <a:latin typeface="Huawei Sans" panose="020C0503030203020204" pitchFamily="34" charset="0"/>
              </a:rPr>
              <a:t>       }</a:t>
            </a:r>
          </a:p>
          <a:p>
            <a:pPr marL="0" indent="0" fontAlgn="ctr">
              <a:lnSpc>
                <a:spcPct val="100000"/>
              </a:lnSpc>
              <a:buNone/>
            </a:pPr>
            <a:r>
              <a:rPr lang="en-US" sz="1400" dirty="0">
                <a:latin typeface="Huawei Sans" panose="020C0503030203020204" pitchFamily="34" charset="0"/>
              </a:rPr>
              <a:t>     }</a:t>
            </a:r>
          </a:p>
          <a:p>
            <a:pPr marL="0" indent="0" fontAlgn="ctr">
              <a:lnSpc>
                <a:spcPct val="100000"/>
              </a:lnSpc>
              <a:buNone/>
            </a:pPr>
            <a:r>
              <a:rPr lang="en-US" sz="1400" dirty="0">
                <a:latin typeface="Huawei Sans" panose="020C0503030203020204" pitchFamily="34" charset="0"/>
              </a:rPr>
              <a:t>     container peer {</a:t>
            </a:r>
          </a:p>
          <a:p>
            <a:pPr marL="0" indent="0" fontAlgn="ctr">
              <a:lnSpc>
                <a:spcPct val="100000"/>
              </a:lnSpc>
              <a:buNone/>
            </a:pPr>
            <a:r>
              <a:rPr lang="en-US" sz="1400" dirty="0">
                <a:latin typeface="Huawei Sans" panose="020C0503030203020204" pitchFamily="34" charset="0"/>
              </a:rPr>
              <a:t>       container destination {</a:t>
            </a:r>
          </a:p>
          <a:p>
            <a:pPr marL="0" indent="0" fontAlgn="ctr">
              <a:lnSpc>
                <a:spcPct val="100000"/>
              </a:lnSpc>
              <a:buNone/>
            </a:pPr>
            <a:r>
              <a:rPr lang="en-US" sz="1400" dirty="0">
                <a:latin typeface="Huawei Sans" panose="020C0503030203020204" pitchFamily="34" charset="0"/>
              </a:rPr>
              <a:t>         </a:t>
            </a:r>
            <a:r>
              <a:rPr lang="en-US" sz="1400" b="1" dirty="0">
                <a:solidFill>
                  <a:srgbClr val="EC7061"/>
                </a:solidFill>
                <a:latin typeface="Huawei Sans" panose="020C0503030203020204" pitchFamily="34" charset="0"/>
              </a:rPr>
              <a:t>uses</a:t>
            </a:r>
            <a:r>
              <a:rPr lang="en-US" sz="1400" dirty="0">
                <a:latin typeface="Huawei Sans" panose="020C0503030203020204" pitchFamily="34" charset="0"/>
              </a:rPr>
              <a:t> target;</a:t>
            </a:r>
          </a:p>
          <a:p>
            <a:pPr marL="0" indent="0" fontAlgn="ctr">
              <a:lnSpc>
                <a:spcPct val="100000"/>
              </a:lnSpc>
              <a:buNone/>
            </a:pPr>
            <a:r>
              <a:rPr lang="en-US" sz="1400" dirty="0">
                <a:latin typeface="Huawei Sans" panose="020C0503030203020204" pitchFamily="34" charset="0"/>
              </a:rPr>
              <a:t>       }</a:t>
            </a:r>
          </a:p>
          <a:p>
            <a:pPr marL="0" indent="0" fontAlgn="ctr">
              <a:lnSpc>
                <a:spcPct val="100000"/>
              </a:lnSpc>
              <a:buNone/>
            </a:pPr>
            <a:r>
              <a:rPr lang="en-US" sz="1400" dirty="0">
                <a:latin typeface="Huawei Sans" panose="020C0503030203020204" pitchFamily="34" charset="0"/>
              </a:rPr>
              <a:t>     }</a:t>
            </a:r>
            <a:endParaRPr lang="en-US" altLang="zh-CN" sz="1400" kern="0" dirty="0">
              <a:latin typeface="Huawei Sans" panose="020C0503030203020204" pitchFamily="34" charset="0"/>
            </a:endParaRPr>
          </a:p>
        </p:txBody>
      </p:sp>
      <p:sp>
        <p:nvSpPr>
          <p:cNvPr id="4" name="文本框 3">
            <a:extLst>
              <a:ext uri="{FF2B5EF4-FFF2-40B4-BE49-F238E27FC236}">
                <a16:creationId xmlns:a16="http://schemas.microsoft.com/office/drawing/2014/main" xmlns="" id="{D3FEFE91-53F0-4C49-8981-9221475D591A}"/>
              </a:ext>
            </a:extLst>
          </p:cNvPr>
          <p:cNvSpPr txBox="1"/>
          <p:nvPr/>
        </p:nvSpPr>
        <p:spPr>
          <a:xfrm>
            <a:off x="543497" y="2467412"/>
            <a:ext cx="5381815" cy="2126714"/>
          </a:xfrm>
          <a:prstGeom prst="rect">
            <a:avLst/>
          </a:prstGeom>
          <a:noFill/>
        </p:spPr>
        <p:txBody>
          <a:bodyPr wrap="square" rtlCol="0">
            <a:noAutofit/>
          </a:bodyPr>
          <a:lstStyle/>
          <a:p>
            <a:pPr marL="285750" indent="-285750" fontAlgn="ctr">
              <a:lnSpc>
                <a:spcPct val="150000"/>
              </a:lnSpc>
              <a:buFont typeface="Arial" panose="020B0604020202020204" pitchFamily="34" charset="0"/>
              <a:buChar char="•"/>
            </a:pPr>
            <a:r>
              <a:rPr lang="en-US" sz="1600" dirty="0">
                <a:latin typeface="Huawei Sans" panose="020C0503030203020204" pitchFamily="34" charset="0"/>
              </a:rPr>
              <a:t>Grouping is used to define nodes that can be reused. Generally, grouping is used together with </a:t>
            </a:r>
            <a:r>
              <a:rPr lang="en-US" sz="1600" b="1" dirty="0">
                <a:latin typeface="Huawei Sans" panose="020C0503030203020204" pitchFamily="34" charset="0"/>
              </a:rPr>
              <a:t>uses</a:t>
            </a:r>
            <a:r>
              <a:rPr lang="en-US" sz="1600" dirty="0">
                <a:latin typeface="Huawei Sans" panose="020C0503030203020204" pitchFamily="34" charset="0"/>
              </a:rPr>
              <a:t>. In this example, </a:t>
            </a:r>
            <a:r>
              <a:rPr lang="en-US" sz="1600" b="1" dirty="0">
                <a:latin typeface="Huawei Sans" panose="020C0503030203020204" pitchFamily="34" charset="0"/>
              </a:rPr>
              <a:t>target</a:t>
            </a:r>
            <a:r>
              <a:rPr lang="en-US" sz="1600" dirty="0">
                <a:latin typeface="Huawei Sans" panose="020C0503030203020204" pitchFamily="34" charset="0"/>
              </a:rPr>
              <a:t> defines </a:t>
            </a:r>
            <a:r>
              <a:rPr lang="en-US" sz="1600" b="1" dirty="0">
                <a:latin typeface="Huawei Sans" panose="020C0503030203020204" pitchFamily="34" charset="0"/>
              </a:rPr>
              <a:t>leaf address</a:t>
            </a:r>
            <a:r>
              <a:rPr lang="en-US" sz="1600" dirty="0">
                <a:latin typeface="Huawei Sans" panose="020C0503030203020204" pitchFamily="34" charset="0"/>
              </a:rPr>
              <a:t> and </a:t>
            </a:r>
            <a:r>
              <a:rPr lang="en-US" sz="1600" b="1" dirty="0">
                <a:latin typeface="Huawei Sans" panose="020C0503030203020204" pitchFamily="34" charset="0"/>
              </a:rPr>
              <a:t>port</a:t>
            </a:r>
            <a:r>
              <a:rPr lang="en-US" sz="1600" dirty="0">
                <a:latin typeface="Huawei Sans" panose="020C0503030203020204" pitchFamily="34" charset="0"/>
              </a:rPr>
              <a:t>. If </a:t>
            </a:r>
            <a:r>
              <a:rPr lang="en-US" sz="1600" b="1" dirty="0">
                <a:latin typeface="Huawei Sans" panose="020C0503030203020204" pitchFamily="34" charset="0"/>
              </a:rPr>
              <a:t>use target</a:t>
            </a:r>
            <a:r>
              <a:rPr lang="en-US" sz="1600" dirty="0">
                <a:latin typeface="Huawei Sans" panose="020C0503030203020204" pitchFamily="34" charset="0"/>
              </a:rPr>
              <a:t> is specified in the container peer, the leaf model is reused.</a:t>
            </a:r>
          </a:p>
        </p:txBody>
      </p:sp>
    </p:spTree>
    <p:extLst>
      <p:ext uri="{BB962C8B-B14F-4D97-AF65-F5344CB8AC3E}">
        <p14:creationId xmlns:p14="http://schemas.microsoft.com/office/powerpoint/2010/main" val="55476662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A7A1F57-2354-47E3-967B-E63AF891748D}"/>
              </a:ext>
            </a:extLst>
          </p:cNvPr>
          <p:cNvSpPr>
            <a:spLocks noGrp="1"/>
          </p:cNvSpPr>
          <p:nvPr>
            <p:ph type="title"/>
          </p:nvPr>
        </p:nvSpPr>
        <p:spPr/>
        <p:txBody>
          <a:bodyPr/>
          <a:lstStyle/>
          <a:p>
            <a:r>
              <a:rPr lang="en-US"/>
              <a:t>Introduction to YANG Files – Configuration Data and Status Data</a:t>
            </a:r>
            <a:endParaRPr lang="en-US" dirty="0"/>
          </a:p>
        </p:txBody>
      </p:sp>
      <p:sp>
        <p:nvSpPr>
          <p:cNvPr id="4" name="文本框 3">
            <a:extLst>
              <a:ext uri="{FF2B5EF4-FFF2-40B4-BE49-F238E27FC236}">
                <a16:creationId xmlns:a16="http://schemas.microsoft.com/office/drawing/2014/main" xmlns="" id="{2473ACCB-304A-4523-B629-BEBFD8A5CEDA}"/>
              </a:ext>
            </a:extLst>
          </p:cNvPr>
          <p:cNvSpPr txBox="1"/>
          <p:nvPr/>
        </p:nvSpPr>
        <p:spPr>
          <a:xfrm>
            <a:off x="1689904" y="1805651"/>
            <a:ext cx="473206" cy="480131"/>
          </a:xfrm>
          <a:prstGeom prst="rect">
            <a:avLst/>
          </a:prstGeom>
          <a:noFill/>
        </p:spPr>
        <p:txBody>
          <a:bodyPr wrap="none" rtlCol="0">
            <a:noAutofit/>
          </a:bodyPr>
          <a:lstStyle/>
          <a:p>
            <a:pPr marL="285750" indent="-285750" algn="l" fontAlgn="ctr">
              <a:lnSpc>
                <a:spcPct val="140000"/>
              </a:lnSpc>
              <a:buFont typeface="Arial" panose="020B0604020202020204" pitchFamily="34" charset="0"/>
              <a:buChar char="•"/>
            </a:pPr>
            <a:endParaRPr lang="en-US" altLang="zh-CN" dirty="0">
              <a:latin typeface="Huawei Sans" panose="020C0503030203020204" pitchFamily="34" charset="0"/>
            </a:endParaRPr>
          </a:p>
        </p:txBody>
      </p:sp>
      <p:sp>
        <p:nvSpPr>
          <p:cNvPr id="6" name="文本占位符 3">
            <a:extLst>
              <a:ext uri="{FF2B5EF4-FFF2-40B4-BE49-F238E27FC236}">
                <a16:creationId xmlns:a16="http://schemas.microsoft.com/office/drawing/2014/main" xmlns="" id="{C537C9BC-681A-4980-A78E-B944574B295F}"/>
              </a:ext>
            </a:extLst>
          </p:cNvPr>
          <p:cNvSpPr txBox="1">
            <a:spLocks/>
          </p:cNvSpPr>
          <p:nvPr/>
        </p:nvSpPr>
        <p:spPr bwMode="auto">
          <a:xfrm>
            <a:off x="543497" y="1421304"/>
            <a:ext cx="5474142" cy="4644931"/>
          </a:xfrm>
          <a:prstGeom prst="rect">
            <a:avLst/>
          </a:prstGeom>
          <a:solidFill>
            <a:srgbClr val="F3FBFE"/>
          </a:solidFill>
          <a:ln w="9525">
            <a:solidFill>
              <a:srgbClr val="99DFF9"/>
            </a:solidFill>
            <a:miter lim="800000"/>
            <a:headEnd/>
            <a:tailEnd/>
          </a:ln>
        </p:spPr>
        <p:txBody>
          <a:bodyPr vert="horz" wrap="square" lIns="80141" tIns="40071" rIns="80141" bIns="40071" numCol="1" anchor="ctr" anchorCtr="0" compatLnSpc="1">
            <a:prstTxWarp prst="textNoShape">
              <a:avLst/>
            </a:prstTxWarp>
            <a:noAutofit/>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spcBef>
                <a:spcPts val="200"/>
              </a:spcBef>
              <a:buNone/>
            </a:pPr>
            <a:r>
              <a:rPr lang="en-US" sz="1400" dirty="0">
                <a:latin typeface="Huawei Sans" panose="020C0503030203020204" pitchFamily="34" charset="0"/>
              </a:rPr>
              <a:t>list interface {</a:t>
            </a:r>
          </a:p>
          <a:p>
            <a:pPr marL="0" indent="0" fontAlgn="ctr">
              <a:lnSpc>
                <a:spcPct val="100000"/>
              </a:lnSpc>
              <a:spcBef>
                <a:spcPts val="200"/>
              </a:spcBef>
              <a:buNone/>
            </a:pPr>
            <a:r>
              <a:rPr lang="en-US" sz="1400" dirty="0">
                <a:latin typeface="Huawei Sans" panose="020C0503030203020204" pitchFamily="34" charset="0"/>
              </a:rPr>
              <a:t>       key "name";</a:t>
            </a:r>
          </a:p>
          <a:p>
            <a:pPr marL="0" indent="0" fontAlgn="ctr">
              <a:lnSpc>
                <a:spcPct val="100000"/>
              </a:lnSpc>
              <a:spcBef>
                <a:spcPts val="200"/>
              </a:spcBef>
              <a:buNone/>
            </a:pPr>
            <a:r>
              <a:rPr lang="en-US" sz="1400" dirty="0">
                <a:latin typeface="Huawei Sans" panose="020C0503030203020204" pitchFamily="34" charset="0"/>
              </a:rPr>
              <a:t>       </a:t>
            </a:r>
            <a:r>
              <a:rPr lang="en-US" sz="1400" b="1" dirty="0" err="1">
                <a:solidFill>
                  <a:srgbClr val="EC7061"/>
                </a:solidFill>
                <a:latin typeface="Huawei Sans" panose="020C0503030203020204" pitchFamily="34" charset="0"/>
              </a:rPr>
              <a:t>config</a:t>
            </a:r>
            <a:r>
              <a:rPr lang="en-US" sz="1400" b="1" dirty="0">
                <a:solidFill>
                  <a:srgbClr val="EC7061"/>
                </a:solidFill>
                <a:latin typeface="Huawei Sans" panose="020C0503030203020204" pitchFamily="34" charset="0"/>
              </a:rPr>
              <a:t> true</a:t>
            </a:r>
            <a:r>
              <a:rPr lang="en-US" sz="1400" dirty="0">
                <a:latin typeface="Huawei Sans" panose="020C0503030203020204" pitchFamily="34" charset="0"/>
              </a:rPr>
              <a:t>;</a:t>
            </a:r>
          </a:p>
          <a:p>
            <a:pPr marL="0" indent="0" fontAlgn="ctr">
              <a:lnSpc>
                <a:spcPct val="100000"/>
              </a:lnSpc>
              <a:spcBef>
                <a:spcPts val="200"/>
              </a:spcBef>
              <a:buNone/>
            </a:pPr>
            <a:endParaRPr lang="en-US" altLang="zh-CN" sz="1400" kern="0" dirty="0">
              <a:latin typeface="Huawei Sans" panose="020C0503030203020204" pitchFamily="34" charset="0"/>
            </a:endParaRPr>
          </a:p>
          <a:p>
            <a:pPr marL="0" indent="0" fontAlgn="ctr">
              <a:lnSpc>
                <a:spcPct val="100000"/>
              </a:lnSpc>
              <a:spcBef>
                <a:spcPts val="200"/>
              </a:spcBef>
              <a:buNone/>
            </a:pPr>
            <a:r>
              <a:rPr lang="en-US" sz="1400" dirty="0">
                <a:latin typeface="Huawei Sans" panose="020C0503030203020204" pitchFamily="34" charset="0"/>
              </a:rPr>
              <a:t>       leaf name {</a:t>
            </a:r>
          </a:p>
          <a:p>
            <a:pPr marL="0" indent="0" fontAlgn="ctr">
              <a:lnSpc>
                <a:spcPct val="100000"/>
              </a:lnSpc>
              <a:spcBef>
                <a:spcPts val="200"/>
              </a:spcBef>
              <a:buNone/>
            </a:pPr>
            <a:r>
              <a:rPr lang="en-US" sz="1400" dirty="0">
                <a:latin typeface="Huawei Sans" panose="020C0503030203020204" pitchFamily="34" charset="0"/>
              </a:rPr>
              <a:t>         type string;</a:t>
            </a:r>
          </a:p>
          <a:p>
            <a:pPr marL="0" indent="0" fontAlgn="ctr">
              <a:lnSpc>
                <a:spcPct val="100000"/>
              </a:lnSpc>
              <a:spcBef>
                <a:spcPts val="200"/>
              </a:spcBef>
              <a:buNone/>
            </a:pPr>
            <a:r>
              <a:rPr lang="en-US" sz="1400" dirty="0">
                <a:latin typeface="Huawei Sans" panose="020C0503030203020204" pitchFamily="34" charset="0"/>
              </a:rPr>
              <a:t>       }</a:t>
            </a:r>
          </a:p>
          <a:p>
            <a:pPr marL="0" indent="0" fontAlgn="ctr">
              <a:lnSpc>
                <a:spcPct val="100000"/>
              </a:lnSpc>
              <a:spcBef>
                <a:spcPts val="200"/>
              </a:spcBef>
              <a:buNone/>
            </a:pPr>
            <a:r>
              <a:rPr lang="en-US" sz="1400" dirty="0">
                <a:latin typeface="Huawei Sans" panose="020C0503030203020204" pitchFamily="34" charset="0"/>
              </a:rPr>
              <a:t>       leaf speed {</a:t>
            </a:r>
          </a:p>
          <a:p>
            <a:pPr marL="0" indent="0" fontAlgn="ctr">
              <a:lnSpc>
                <a:spcPct val="100000"/>
              </a:lnSpc>
              <a:spcBef>
                <a:spcPts val="200"/>
              </a:spcBef>
              <a:buNone/>
            </a:pPr>
            <a:r>
              <a:rPr lang="en-US" sz="1400" dirty="0">
                <a:latin typeface="Huawei Sans" panose="020C0503030203020204" pitchFamily="34" charset="0"/>
              </a:rPr>
              <a:t>         type enumeration {</a:t>
            </a:r>
          </a:p>
          <a:p>
            <a:pPr marL="0" indent="0" fontAlgn="ctr">
              <a:lnSpc>
                <a:spcPct val="100000"/>
              </a:lnSpc>
              <a:spcBef>
                <a:spcPts val="200"/>
              </a:spcBef>
              <a:buNone/>
            </a:pPr>
            <a:r>
              <a:rPr lang="en-US" sz="1400" dirty="0">
                <a:latin typeface="Huawei Sans" panose="020C0503030203020204" pitchFamily="34" charset="0"/>
              </a:rPr>
              <a:t>           </a:t>
            </a:r>
            <a:r>
              <a:rPr lang="en-US" sz="1400" dirty="0" err="1">
                <a:latin typeface="Huawei Sans" panose="020C0503030203020204" pitchFamily="34" charset="0"/>
              </a:rPr>
              <a:t>enum</a:t>
            </a:r>
            <a:r>
              <a:rPr lang="en-US" sz="1400" dirty="0">
                <a:latin typeface="Huawei Sans" panose="020C0503030203020204" pitchFamily="34" charset="0"/>
              </a:rPr>
              <a:t> </a:t>
            </a:r>
            <a:r>
              <a:rPr lang="en-US" sz="1400" dirty="0" err="1">
                <a:latin typeface="Huawei Sans" panose="020C0503030203020204" pitchFamily="34" charset="0"/>
              </a:rPr>
              <a:t>10m</a:t>
            </a:r>
            <a:r>
              <a:rPr lang="en-US" sz="1400" dirty="0">
                <a:latin typeface="Huawei Sans" panose="020C0503030203020204" pitchFamily="34" charset="0"/>
              </a:rPr>
              <a:t>;</a:t>
            </a:r>
          </a:p>
          <a:p>
            <a:pPr marL="0" indent="0" fontAlgn="ctr">
              <a:lnSpc>
                <a:spcPct val="100000"/>
              </a:lnSpc>
              <a:spcBef>
                <a:spcPts val="200"/>
              </a:spcBef>
              <a:buNone/>
            </a:pPr>
            <a:r>
              <a:rPr lang="en-US" sz="1400" dirty="0">
                <a:latin typeface="Huawei Sans" panose="020C0503030203020204" pitchFamily="34" charset="0"/>
              </a:rPr>
              <a:t>           </a:t>
            </a:r>
            <a:r>
              <a:rPr lang="en-US" sz="1400" dirty="0" err="1">
                <a:latin typeface="Huawei Sans" panose="020C0503030203020204" pitchFamily="34" charset="0"/>
              </a:rPr>
              <a:t>enum</a:t>
            </a:r>
            <a:r>
              <a:rPr lang="en-US" sz="1400" dirty="0">
                <a:latin typeface="Huawei Sans" panose="020C0503030203020204" pitchFamily="34" charset="0"/>
              </a:rPr>
              <a:t> </a:t>
            </a:r>
            <a:r>
              <a:rPr lang="en-US" sz="1400" dirty="0" err="1">
                <a:latin typeface="Huawei Sans" panose="020C0503030203020204" pitchFamily="34" charset="0"/>
              </a:rPr>
              <a:t>100m</a:t>
            </a:r>
            <a:r>
              <a:rPr lang="en-US" sz="1400" dirty="0">
                <a:latin typeface="Huawei Sans" panose="020C0503030203020204" pitchFamily="34" charset="0"/>
              </a:rPr>
              <a:t>;</a:t>
            </a:r>
          </a:p>
          <a:p>
            <a:pPr marL="0" indent="0" fontAlgn="ctr">
              <a:lnSpc>
                <a:spcPct val="100000"/>
              </a:lnSpc>
              <a:spcBef>
                <a:spcPts val="200"/>
              </a:spcBef>
              <a:buNone/>
            </a:pPr>
            <a:r>
              <a:rPr lang="en-US" sz="1400" dirty="0">
                <a:latin typeface="Huawei Sans" panose="020C0503030203020204" pitchFamily="34" charset="0"/>
              </a:rPr>
              <a:t>           </a:t>
            </a:r>
            <a:r>
              <a:rPr lang="en-US" sz="1400" dirty="0" err="1">
                <a:latin typeface="Huawei Sans" panose="020C0503030203020204" pitchFamily="34" charset="0"/>
              </a:rPr>
              <a:t>enum</a:t>
            </a:r>
            <a:r>
              <a:rPr lang="en-US" sz="1400" dirty="0">
                <a:latin typeface="Huawei Sans" panose="020C0503030203020204" pitchFamily="34" charset="0"/>
              </a:rPr>
              <a:t> auto;</a:t>
            </a:r>
          </a:p>
          <a:p>
            <a:pPr marL="0" indent="0" fontAlgn="ctr">
              <a:lnSpc>
                <a:spcPct val="100000"/>
              </a:lnSpc>
              <a:spcBef>
                <a:spcPts val="200"/>
              </a:spcBef>
              <a:buNone/>
            </a:pPr>
            <a:r>
              <a:rPr lang="en-US" sz="1400" dirty="0">
                <a:latin typeface="Huawei Sans" panose="020C0503030203020204" pitchFamily="34" charset="0"/>
              </a:rPr>
              <a:t>         }</a:t>
            </a:r>
          </a:p>
          <a:p>
            <a:pPr marL="0" indent="0" fontAlgn="ctr">
              <a:lnSpc>
                <a:spcPct val="100000"/>
              </a:lnSpc>
              <a:spcBef>
                <a:spcPts val="200"/>
              </a:spcBef>
              <a:buNone/>
            </a:pPr>
            <a:r>
              <a:rPr lang="en-US" sz="1400" dirty="0">
                <a:latin typeface="Huawei Sans" panose="020C0503030203020204" pitchFamily="34" charset="0"/>
              </a:rPr>
              <a:t>       }</a:t>
            </a:r>
          </a:p>
          <a:p>
            <a:pPr marL="0" indent="0" fontAlgn="ctr">
              <a:lnSpc>
                <a:spcPct val="100000"/>
              </a:lnSpc>
              <a:spcBef>
                <a:spcPts val="200"/>
              </a:spcBef>
              <a:buNone/>
            </a:pPr>
            <a:r>
              <a:rPr lang="en-US" sz="1400" dirty="0">
                <a:latin typeface="Huawei Sans" panose="020C0503030203020204" pitchFamily="34" charset="0"/>
              </a:rPr>
              <a:t>       leaf observed-speed {</a:t>
            </a:r>
          </a:p>
          <a:p>
            <a:pPr marL="0" indent="0" fontAlgn="ctr">
              <a:lnSpc>
                <a:spcPct val="100000"/>
              </a:lnSpc>
              <a:spcBef>
                <a:spcPts val="200"/>
              </a:spcBef>
              <a:buNone/>
            </a:pPr>
            <a:r>
              <a:rPr lang="en-US" sz="1400" dirty="0">
                <a:latin typeface="Huawei Sans" panose="020C0503030203020204" pitchFamily="34" charset="0"/>
              </a:rPr>
              <a:t>         type </a:t>
            </a:r>
            <a:r>
              <a:rPr lang="en-US" sz="1400" dirty="0" err="1">
                <a:latin typeface="Huawei Sans" panose="020C0503030203020204" pitchFamily="34" charset="0"/>
              </a:rPr>
              <a:t>uint32</a:t>
            </a:r>
            <a:r>
              <a:rPr lang="en-US" sz="1400" dirty="0">
                <a:latin typeface="Huawei Sans" panose="020C0503030203020204" pitchFamily="34" charset="0"/>
              </a:rPr>
              <a:t>;</a:t>
            </a:r>
          </a:p>
          <a:p>
            <a:pPr marL="0" indent="0" fontAlgn="ctr">
              <a:lnSpc>
                <a:spcPct val="100000"/>
              </a:lnSpc>
              <a:spcBef>
                <a:spcPts val="200"/>
              </a:spcBef>
              <a:buNone/>
            </a:pPr>
            <a:r>
              <a:rPr lang="en-US" sz="1400" dirty="0">
                <a:latin typeface="Huawei Sans" panose="020C0503030203020204" pitchFamily="34" charset="0"/>
              </a:rPr>
              <a:t>         </a:t>
            </a:r>
            <a:r>
              <a:rPr lang="en-US" sz="1400" b="1" dirty="0" err="1">
                <a:solidFill>
                  <a:srgbClr val="EC7061"/>
                </a:solidFill>
                <a:latin typeface="Huawei Sans" panose="020C0503030203020204" pitchFamily="34" charset="0"/>
              </a:rPr>
              <a:t>config</a:t>
            </a:r>
            <a:r>
              <a:rPr lang="en-US" sz="1400" b="1" dirty="0">
                <a:solidFill>
                  <a:srgbClr val="EC7061"/>
                </a:solidFill>
                <a:latin typeface="Huawei Sans" panose="020C0503030203020204" pitchFamily="34" charset="0"/>
              </a:rPr>
              <a:t> false</a:t>
            </a:r>
            <a:r>
              <a:rPr lang="en-US" sz="1400" dirty="0">
                <a:latin typeface="Huawei Sans" panose="020C0503030203020204" pitchFamily="34" charset="0"/>
              </a:rPr>
              <a:t>;</a:t>
            </a:r>
          </a:p>
          <a:p>
            <a:pPr marL="0" indent="0" fontAlgn="ctr">
              <a:lnSpc>
                <a:spcPct val="100000"/>
              </a:lnSpc>
              <a:spcBef>
                <a:spcPts val="200"/>
              </a:spcBef>
              <a:buNone/>
            </a:pPr>
            <a:r>
              <a:rPr lang="en-US" sz="1400" dirty="0">
                <a:latin typeface="Huawei Sans" panose="020C0503030203020204" pitchFamily="34" charset="0"/>
              </a:rPr>
              <a:t>       }</a:t>
            </a:r>
          </a:p>
          <a:p>
            <a:pPr marL="0" indent="0" fontAlgn="ctr">
              <a:lnSpc>
                <a:spcPct val="100000"/>
              </a:lnSpc>
              <a:spcBef>
                <a:spcPts val="200"/>
              </a:spcBef>
              <a:buNone/>
            </a:pPr>
            <a:r>
              <a:rPr lang="en-US" sz="1400" dirty="0">
                <a:latin typeface="Huawei Sans" panose="020C0503030203020204" pitchFamily="34" charset="0"/>
              </a:rPr>
              <a:t> }</a:t>
            </a:r>
            <a:endParaRPr lang="en-US" altLang="zh-CN" sz="1400" kern="0" dirty="0">
              <a:latin typeface="Huawei Sans" panose="020C0503030203020204" pitchFamily="34" charset="0"/>
            </a:endParaRPr>
          </a:p>
        </p:txBody>
      </p:sp>
      <p:sp>
        <p:nvSpPr>
          <p:cNvPr id="10" name="文本框 9">
            <a:extLst>
              <a:ext uri="{FF2B5EF4-FFF2-40B4-BE49-F238E27FC236}">
                <a16:creationId xmlns:a16="http://schemas.microsoft.com/office/drawing/2014/main" xmlns="" id="{82D2E9B5-FF65-41AB-A255-CA9BBFB19A87}"/>
              </a:ext>
            </a:extLst>
          </p:cNvPr>
          <p:cNvSpPr txBox="1"/>
          <p:nvPr/>
        </p:nvSpPr>
        <p:spPr>
          <a:xfrm>
            <a:off x="6423150" y="2549914"/>
            <a:ext cx="5325938" cy="2022086"/>
          </a:xfrm>
          <a:prstGeom prst="rect">
            <a:avLst/>
          </a:prstGeom>
          <a:noFill/>
          <a:ln>
            <a:noFill/>
          </a:ln>
        </p:spPr>
        <p:txBody>
          <a:bodyPr wrap="square" rtlCol="0">
            <a:noAutofit/>
          </a:bodyPr>
          <a:lstStyle/>
          <a:p>
            <a:pPr fontAlgn="ctr">
              <a:lnSpc>
                <a:spcPct val="140000"/>
              </a:lnSpc>
            </a:pPr>
            <a:r>
              <a:rPr lang="en-US" sz="1600" dirty="0">
                <a:latin typeface="Huawei Sans" panose="020C0503030203020204" pitchFamily="34" charset="0"/>
              </a:rPr>
              <a:t>YANG files can declare data types. The </a:t>
            </a:r>
            <a:r>
              <a:rPr lang="en-US" sz="1600" b="1" dirty="0" err="1">
                <a:latin typeface="Huawei Sans" panose="020C0503030203020204" pitchFamily="34" charset="0"/>
              </a:rPr>
              <a:t>config</a:t>
            </a:r>
            <a:r>
              <a:rPr lang="en-US" sz="1600" dirty="0">
                <a:latin typeface="Huawei Sans" panose="020C0503030203020204" pitchFamily="34" charset="0"/>
              </a:rPr>
              <a:t> declaration is used to distinguish configuration data from status data.</a:t>
            </a:r>
            <a:endParaRPr lang="en-US" altLang="zh-CN" sz="1600" dirty="0">
              <a:latin typeface="Huawei Sans" panose="020C0503030203020204" pitchFamily="34" charset="0"/>
            </a:endParaRPr>
          </a:p>
          <a:p>
            <a:pPr marL="285750" indent="-285750" fontAlgn="ctr">
              <a:lnSpc>
                <a:spcPct val="140000"/>
              </a:lnSpc>
              <a:buSzPct val="50000"/>
              <a:buFont typeface="Wingdings" panose="05000000000000000000" pitchFamily="2" charset="2"/>
              <a:buChar char="l"/>
            </a:pPr>
            <a:r>
              <a:rPr lang="en-US" sz="1600" b="1" dirty="0" err="1">
                <a:latin typeface="Huawei Sans" panose="020C0503030203020204" pitchFamily="34" charset="0"/>
              </a:rPr>
              <a:t>config</a:t>
            </a:r>
            <a:r>
              <a:rPr lang="en-US" sz="1600" b="1" dirty="0">
                <a:latin typeface="Huawei Sans" panose="020C0503030203020204" pitchFamily="34" charset="0"/>
              </a:rPr>
              <a:t> true</a:t>
            </a:r>
            <a:r>
              <a:rPr lang="en-US" sz="1600" dirty="0">
                <a:latin typeface="Huawei Sans" panose="020C0503030203020204" pitchFamily="34" charset="0"/>
              </a:rPr>
              <a:t> indicates configuration data.</a:t>
            </a:r>
            <a:endParaRPr lang="en-US" altLang="zh-CN" sz="1600" dirty="0">
              <a:latin typeface="Huawei Sans" panose="020C0503030203020204" pitchFamily="34" charset="0"/>
            </a:endParaRPr>
          </a:p>
          <a:p>
            <a:pPr marL="285750" indent="-285750" fontAlgn="ctr">
              <a:lnSpc>
                <a:spcPct val="140000"/>
              </a:lnSpc>
              <a:buSzPct val="50000"/>
              <a:buFont typeface="Wingdings" panose="05000000000000000000" pitchFamily="2" charset="2"/>
              <a:buChar char="l"/>
            </a:pPr>
            <a:r>
              <a:rPr lang="en-US" sz="1600" b="1" dirty="0" err="1">
                <a:latin typeface="Huawei Sans" panose="020C0503030203020204" pitchFamily="34" charset="0"/>
              </a:rPr>
              <a:t>config</a:t>
            </a:r>
            <a:r>
              <a:rPr lang="en-US" sz="1600" b="1" dirty="0">
                <a:latin typeface="Huawei Sans" panose="020C0503030203020204" pitchFamily="34" charset="0"/>
              </a:rPr>
              <a:t> false</a:t>
            </a:r>
            <a:r>
              <a:rPr lang="en-US" sz="1600" dirty="0">
                <a:latin typeface="Huawei Sans" panose="020C0503030203020204" pitchFamily="34" charset="0"/>
              </a:rPr>
              <a:t> indicates status data.</a:t>
            </a:r>
          </a:p>
        </p:txBody>
      </p:sp>
    </p:spTree>
    <p:extLst>
      <p:ext uri="{BB962C8B-B14F-4D97-AF65-F5344CB8AC3E}">
        <p14:creationId xmlns:p14="http://schemas.microsoft.com/office/powerpoint/2010/main" val="17736783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8A8EDFD-6DF1-4DFA-8691-8618FBF6A4F7}"/>
              </a:ext>
            </a:extLst>
          </p:cNvPr>
          <p:cNvSpPr>
            <a:spLocks noGrp="1"/>
          </p:cNvSpPr>
          <p:nvPr>
            <p:ph type="title"/>
          </p:nvPr>
        </p:nvSpPr>
        <p:spPr/>
        <p:txBody>
          <a:bodyPr/>
          <a:lstStyle/>
          <a:p>
            <a:r>
              <a:rPr lang="en-US"/>
              <a:t>Introduction to YANG Files – Data Type</a:t>
            </a:r>
            <a:endParaRPr lang="en-US" dirty="0"/>
          </a:p>
        </p:txBody>
      </p:sp>
      <p:sp>
        <p:nvSpPr>
          <p:cNvPr id="4" name="文本框 3">
            <a:extLst>
              <a:ext uri="{FF2B5EF4-FFF2-40B4-BE49-F238E27FC236}">
                <a16:creationId xmlns:a16="http://schemas.microsoft.com/office/drawing/2014/main" xmlns="" id="{AA40E4DD-A006-4CFA-93AB-F0C09DB95872}"/>
              </a:ext>
            </a:extLst>
          </p:cNvPr>
          <p:cNvSpPr txBox="1"/>
          <p:nvPr/>
        </p:nvSpPr>
        <p:spPr>
          <a:xfrm>
            <a:off x="6339840" y="1403223"/>
            <a:ext cx="4744720" cy="781752"/>
          </a:xfrm>
          <a:prstGeom prst="rect">
            <a:avLst/>
          </a:prstGeom>
          <a:noFill/>
        </p:spPr>
        <p:txBody>
          <a:bodyPr wrap="square" rtlCol="0">
            <a:noAutofit/>
          </a:bodyPr>
          <a:lstStyle/>
          <a:p>
            <a:pPr marL="285750" indent="-285750" fontAlgn="ctr">
              <a:lnSpc>
                <a:spcPct val="140000"/>
              </a:lnSpc>
              <a:buFont typeface="Arial" panose="020B0604020202020204" pitchFamily="34" charset="0"/>
              <a:buChar char="•"/>
            </a:pPr>
            <a:r>
              <a:rPr lang="en-US" sz="1600" dirty="0">
                <a:latin typeface="Huawei Sans" panose="020C0503030203020204" pitchFamily="34" charset="0"/>
              </a:rPr>
              <a:t>The YANG model supports built-in default data types and extended data types. The </a:t>
            </a:r>
            <a:r>
              <a:rPr lang="en-US" sz="1600" b="1" dirty="0" err="1">
                <a:latin typeface="Huawei Sans" panose="020C0503030203020204" pitchFamily="34" charset="0"/>
              </a:rPr>
              <a:t>typedef</a:t>
            </a:r>
            <a:r>
              <a:rPr lang="en-US" sz="1600" dirty="0">
                <a:latin typeface="Huawei Sans" panose="020C0503030203020204" pitchFamily="34" charset="0"/>
              </a:rPr>
              <a:t> declaration is used to define extended data types.</a:t>
            </a:r>
          </a:p>
        </p:txBody>
      </p:sp>
      <p:sp>
        <p:nvSpPr>
          <p:cNvPr id="5" name="文本占位符 3">
            <a:extLst>
              <a:ext uri="{FF2B5EF4-FFF2-40B4-BE49-F238E27FC236}">
                <a16:creationId xmlns:a16="http://schemas.microsoft.com/office/drawing/2014/main" xmlns="" id="{1E14A123-14BC-41E5-8534-C28B98E4EC08}"/>
              </a:ext>
            </a:extLst>
          </p:cNvPr>
          <p:cNvSpPr txBox="1">
            <a:spLocks/>
          </p:cNvSpPr>
          <p:nvPr/>
        </p:nvSpPr>
        <p:spPr bwMode="auto">
          <a:xfrm>
            <a:off x="6339840" y="3013950"/>
            <a:ext cx="4666762" cy="2725575"/>
          </a:xfrm>
          <a:prstGeom prst="rect">
            <a:avLst/>
          </a:prstGeom>
          <a:solidFill>
            <a:srgbClr val="F3FBFE"/>
          </a:solidFill>
          <a:ln w="9525">
            <a:solidFill>
              <a:srgbClr val="99DFF9"/>
            </a:solidFill>
            <a:miter lim="800000"/>
            <a:headEnd/>
            <a:tailEnd/>
          </a:ln>
        </p:spPr>
        <p:txBody>
          <a:bodyPr vert="horz" wrap="square" lIns="80141" tIns="40071" rIns="80141" bIns="40071" numCol="1" anchor="t" anchorCtr="0" compatLnSpc="1">
            <a:prstTxWarp prst="textNoShape">
              <a:avLst/>
            </a:prstTxWarp>
            <a:noAutofit/>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1400" dirty="0">
                <a:latin typeface="Huawei Sans" panose="020C0503030203020204" pitchFamily="34" charset="0"/>
              </a:rPr>
              <a:t>    </a:t>
            </a:r>
            <a:r>
              <a:rPr lang="en-US" sz="1400" dirty="0" err="1">
                <a:latin typeface="Huawei Sans" panose="020C0503030203020204" pitchFamily="34" charset="0"/>
              </a:rPr>
              <a:t>typedef</a:t>
            </a:r>
            <a:r>
              <a:rPr lang="en-US" sz="1400" dirty="0">
                <a:latin typeface="Huawei Sans" panose="020C0503030203020204" pitchFamily="34" charset="0"/>
              </a:rPr>
              <a:t> percent {</a:t>
            </a:r>
          </a:p>
          <a:p>
            <a:pPr marL="0" indent="0" fontAlgn="ctr">
              <a:lnSpc>
                <a:spcPct val="100000"/>
              </a:lnSpc>
              <a:buNone/>
            </a:pPr>
            <a:r>
              <a:rPr lang="en-US" sz="1400" dirty="0">
                <a:latin typeface="Huawei Sans" panose="020C0503030203020204" pitchFamily="34" charset="0"/>
              </a:rPr>
              <a:t>       type </a:t>
            </a:r>
            <a:r>
              <a:rPr lang="en-US" sz="1400" dirty="0" err="1">
                <a:latin typeface="Huawei Sans" panose="020C0503030203020204" pitchFamily="34" charset="0"/>
              </a:rPr>
              <a:t>uint8</a:t>
            </a:r>
            <a:r>
              <a:rPr lang="en-US" sz="1400" dirty="0">
                <a:latin typeface="Huawei Sans" panose="020C0503030203020204" pitchFamily="34" charset="0"/>
              </a:rPr>
              <a:t> {</a:t>
            </a:r>
          </a:p>
          <a:p>
            <a:pPr marL="0" indent="0" fontAlgn="ctr">
              <a:lnSpc>
                <a:spcPct val="100000"/>
              </a:lnSpc>
              <a:buNone/>
            </a:pPr>
            <a:r>
              <a:rPr lang="en-US" sz="1400" dirty="0">
                <a:latin typeface="Huawei Sans" panose="020C0503030203020204" pitchFamily="34" charset="0"/>
              </a:rPr>
              <a:t>         range "0 .. 100";</a:t>
            </a:r>
          </a:p>
          <a:p>
            <a:pPr marL="0" indent="0" fontAlgn="ctr">
              <a:lnSpc>
                <a:spcPct val="100000"/>
              </a:lnSpc>
              <a:buNone/>
            </a:pPr>
            <a:r>
              <a:rPr lang="en-US" sz="1400" dirty="0">
                <a:latin typeface="Huawei Sans" panose="020C0503030203020204" pitchFamily="34" charset="0"/>
              </a:rPr>
              <a:t>       }</a:t>
            </a:r>
          </a:p>
          <a:p>
            <a:pPr marL="0" indent="0" fontAlgn="ctr">
              <a:lnSpc>
                <a:spcPct val="100000"/>
              </a:lnSpc>
              <a:buNone/>
            </a:pPr>
            <a:r>
              <a:rPr lang="en-US" sz="1400" dirty="0">
                <a:latin typeface="Huawei Sans" panose="020C0503030203020204" pitchFamily="34" charset="0"/>
              </a:rPr>
              <a:t>     }</a:t>
            </a:r>
          </a:p>
          <a:p>
            <a:pPr marL="0" indent="0" fontAlgn="ctr">
              <a:lnSpc>
                <a:spcPct val="100000"/>
              </a:lnSpc>
              <a:buNone/>
            </a:pPr>
            <a:endParaRPr lang="en-US" altLang="zh-CN" sz="1400" kern="0" dirty="0">
              <a:latin typeface="Huawei Sans" panose="020C0503030203020204" pitchFamily="34" charset="0"/>
            </a:endParaRPr>
          </a:p>
          <a:p>
            <a:pPr marL="0" indent="0" fontAlgn="ctr">
              <a:lnSpc>
                <a:spcPct val="100000"/>
              </a:lnSpc>
              <a:buNone/>
            </a:pPr>
            <a:r>
              <a:rPr lang="en-US" sz="1400" dirty="0">
                <a:latin typeface="Huawei Sans" panose="020C0503030203020204" pitchFamily="34" charset="0"/>
              </a:rPr>
              <a:t>     leaf completed {</a:t>
            </a:r>
          </a:p>
          <a:p>
            <a:pPr marL="0" indent="0" fontAlgn="ctr">
              <a:lnSpc>
                <a:spcPct val="100000"/>
              </a:lnSpc>
              <a:buNone/>
            </a:pPr>
            <a:r>
              <a:rPr lang="en-US" sz="1400" dirty="0">
                <a:latin typeface="Huawei Sans" panose="020C0503030203020204" pitchFamily="34" charset="0"/>
              </a:rPr>
              <a:t>       type percent;</a:t>
            </a:r>
          </a:p>
          <a:p>
            <a:pPr marL="0" indent="0" fontAlgn="ctr">
              <a:lnSpc>
                <a:spcPct val="100000"/>
              </a:lnSpc>
              <a:buNone/>
            </a:pPr>
            <a:r>
              <a:rPr lang="en-US" sz="1400" dirty="0">
                <a:latin typeface="Huawei Sans" panose="020C0503030203020204" pitchFamily="34" charset="0"/>
              </a:rPr>
              <a:t>     }</a:t>
            </a:r>
            <a:endParaRPr lang="en-US" altLang="zh-CN" sz="1400" kern="0" dirty="0">
              <a:latin typeface="Huawei Sans" panose="020C050303020302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1058987291"/>
              </p:ext>
            </p:extLst>
          </p:nvPr>
        </p:nvGraphicFramePr>
        <p:xfrm>
          <a:off x="725693" y="1251340"/>
          <a:ext cx="4933427" cy="5056080"/>
        </p:xfrm>
        <a:graphic>
          <a:graphicData uri="http://schemas.openxmlformats.org/drawingml/2006/table">
            <a:tbl>
              <a:tblPr/>
              <a:tblGrid>
                <a:gridCol w="1256624">
                  <a:extLst>
                    <a:ext uri="{9D8B030D-6E8A-4147-A177-3AD203B41FA5}">
                      <a16:colId xmlns:a16="http://schemas.microsoft.com/office/drawing/2014/main" xmlns="" val="20000"/>
                    </a:ext>
                  </a:extLst>
                </a:gridCol>
                <a:gridCol w="3676803">
                  <a:extLst>
                    <a:ext uri="{9D8B030D-6E8A-4147-A177-3AD203B41FA5}">
                      <a16:colId xmlns:a16="http://schemas.microsoft.com/office/drawing/2014/main" xmlns="" val="20001"/>
                    </a:ext>
                  </a:extLst>
                </a:gridCol>
              </a:tblGrid>
              <a:tr h="271256">
                <a:tc>
                  <a:txBody>
                    <a:bodyPr/>
                    <a:lstStyle/>
                    <a:p>
                      <a:pPr algn="ctr">
                        <a:lnSpc>
                          <a:spcPct val="100000"/>
                        </a:lnSpc>
                      </a:pPr>
                      <a:r>
                        <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rPr>
                        <a:t>Name</a:t>
                      </a:r>
                      <a:endParaRPr lang="zh-CN" altLang="en-US"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lnSpc>
                          <a:spcPct val="100000"/>
                        </a:lnSpc>
                      </a:pPr>
                      <a:r>
                        <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rPr>
                        <a:t>Description</a:t>
                      </a:r>
                      <a:endParaRPr lang="zh-CN" altLang="en-US"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242283">
                <a:tc>
                  <a:txBody>
                    <a:bodyPr/>
                    <a:lstStyle/>
                    <a:p>
                      <a:pPr algn="ctr">
                        <a:lnSpc>
                          <a:spcPct val="100000"/>
                        </a:lnSpc>
                      </a:pPr>
                      <a:r>
                        <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rPr>
                        <a:t>b</a:t>
                      </a: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inary</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rPr>
                        <a:t>Any binary data</a:t>
                      </a:r>
                      <a:endParaRPr lang="zh-CN" alt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1"/>
                  </a:ext>
                </a:extLst>
              </a:tr>
              <a:tr h="242283">
                <a:tc>
                  <a:txBody>
                    <a:bodyPr/>
                    <a:lstStyle/>
                    <a:p>
                      <a:pPr algn="ctr">
                        <a:lnSpc>
                          <a:spcPct val="100000"/>
                        </a:lnSpc>
                      </a:pPr>
                      <a:r>
                        <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rPr>
                        <a:t>bits</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A set of bits or flags</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2"/>
                  </a:ext>
                </a:extLst>
              </a:tr>
              <a:tr h="242283">
                <a:tc>
                  <a:txBody>
                    <a:bodyPr/>
                    <a:lstStyle/>
                    <a:p>
                      <a:pPr algn="ctr">
                        <a:lnSpc>
                          <a:spcPct val="100000"/>
                        </a:lnSpc>
                      </a:pPr>
                      <a:r>
                        <a:rPr lang="en-US" altLang="zh-CN" sz="1200" dirty="0" err="1">
                          <a:effectLst/>
                          <a:latin typeface="Huawei Sans" panose="020C0503030203020204" pitchFamily="34" charset="0"/>
                          <a:ea typeface="方正兰亭黑简体" panose="02000000000000000000" pitchFamily="2" charset="-122"/>
                          <a:sym typeface="Huawei Sans" panose="020C0503030203020204" pitchFamily="34" charset="0"/>
                        </a:rPr>
                        <a:t>boolean</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“true” or “</a:t>
                      </a:r>
                      <a:r>
                        <a:rPr lang="en-US" sz="1200" dirty="0" err="1">
                          <a:effectLst/>
                          <a:latin typeface="Huawei Sans" panose="020C0503030203020204" pitchFamily="34" charset="0"/>
                          <a:ea typeface="方正兰亭黑简体" panose="02000000000000000000" pitchFamily="2" charset="-122"/>
                          <a:sym typeface="Huawei Sans" panose="020C0503030203020204" pitchFamily="34" charset="0"/>
                        </a:rPr>
                        <a:t>flase</a:t>
                      </a: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3"/>
                  </a:ext>
                </a:extLst>
              </a:tr>
              <a:tr h="242283">
                <a:tc>
                  <a:txBody>
                    <a:bodyPr/>
                    <a:lstStyle/>
                    <a:p>
                      <a:pPr algn="ctr">
                        <a:lnSpc>
                          <a:spcPct val="100000"/>
                        </a:lnSpc>
                      </a:pPr>
                      <a:r>
                        <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rPr>
                        <a:t>decimal64</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64-bit single decimal</a:t>
                      </a:r>
                      <a:r>
                        <a:rPr lang="en-US" sz="1200" baseline="0" dirty="0">
                          <a:effectLst/>
                          <a:latin typeface="Huawei Sans" panose="020C0503030203020204" pitchFamily="34" charset="0"/>
                          <a:ea typeface="方正兰亭黑简体" panose="02000000000000000000" pitchFamily="2" charset="-122"/>
                          <a:sym typeface="Huawei Sans" panose="020C0503030203020204" pitchFamily="34" charset="0"/>
                        </a:rPr>
                        <a:t> number</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4"/>
                  </a:ext>
                </a:extLst>
              </a:tr>
              <a:tr h="242283">
                <a:tc>
                  <a:txBody>
                    <a:bodyPr/>
                    <a:lstStyle/>
                    <a:p>
                      <a:pPr algn="ctr">
                        <a:lnSpc>
                          <a:spcPct val="100000"/>
                        </a:lnSpc>
                      </a:pPr>
                      <a:r>
                        <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rPr>
                        <a:t>empty</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A leaf that does not have any value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5"/>
                  </a:ext>
                </a:extLst>
              </a:tr>
              <a:tr h="242283">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enumeration</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One of</a:t>
                      </a:r>
                      <a:r>
                        <a:rPr lang="en-US" sz="1200" baseline="0" dirty="0">
                          <a:effectLst/>
                          <a:latin typeface="Huawei Sans" panose="020C0503030203020204" pitchFamily="34" charset="0"/>
                          <a:ea typeface="方正兰亭黑简体" panose="02000000000000000000" pitchFamily="2" charset="-122"/>
                          <a:sym typeface="Huawei Sans" panose="020C0503030203020204" pitchFamily="34" charset="0"/>
                        </a:rPr>
                        <a:t> an enumerated to an abstract identity </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6"/>
                  </a:ext>
                </a:extLst>
              </a:tr>
              <a:tr h="416124">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instance-identifier</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A reference to an abstract</a:t>
                      </a:r>
                      <a:r>
                        <a:rPr lang="en-US" sz="1200" baseline="0" dirty="0">
                          <a:effectLst/>
                          <a:latin typeface="Huawei Sans" panose="020C0503030203020204" pitchFamily="34" charset="0"/>
                          <a:ea typeface="方正兰亭黑简体" panose="02000000000000000000" pitchFamily="2" charset="-122"/>
                          <a:sym typeface="Huawei Sans" panose="020C0503030203020204" pitchFamily="34" charset="0"/>
                        </a:rPr>
                        <a:t> identity </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7"/>
                  </a:ext>
                </a:extLst>
              </a:tr>
              <a:tr h="242283">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int8</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8-bits signed integer</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8"/>
                  </a:ext>
                </a:extLst>
              </a:tr>
              <a:tr h="242283">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int16</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16-bit signed integer</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9"/>
                  </a:ext>
                </a:extLst>
              </a:tr>
              <a:tr h="242283">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int32</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32-bit signed integer</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10"/>
                  </a:ext>
                </a:extLst>
              </a:tr>
              <a:tr h="242283">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int64</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64-bit signed integer</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11"/>
                  </a:ext>
                </a:extLst>
              </a:tr>
              <a:tr h="242283">
                <a:tc>
                  <a:txBody>
                    <a:bodyPr/>
                    <a:lstStyle/>
                    <a:p>
                      <a:pPr algn="ctr">
                        <a:lnSpc>
                          <a:spcPct val="100000"/>
                        </a:lnSpc>
                      </a:pPr>
                      <a:r>
                        <a:rPr lang="en-US" sz="1200" dirty="0" err="1">
                          <a:effectLst/>
                          <a:latin typeface="Huawei Sans" panose="020C0503030203020204" pitchFamily="34" charset="0"/>
                          <a:ea typeface="方正兰亭黑简体" panose="02000000000000000000" pitchFamily="2" charset="-122"/>
                          <a:sym typeface="Huawei Sans" panose="020C0503030203020204" pitchFamily="34" charset="0"/>
                        </a:rPr>
                        <a:t>leafref</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A reference to a leaf instance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12"/>
                  </a:ext>
                </a:extLst>
              </a:tr>
              <a:tr h="242283">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string</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A character string</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13"/>
                  </a:ext>
                </a:extLst>
              </a:tr>
              <a:tr h="242283">
                <a:tc>
                  <a:txBody>
                    <a:bodyPr/>
                    <a:lstStyle/>
                    <a:p>
                      <a:pPr algn="ctr">
                        <a:lnSpc>
                          <a:spcPct val="100000"/>
                        </a:lnSpc>
                      </a:pPr>
                      <a:r>
                        <a:rPr lang="en-US" sz="1200" smtClean="0">
                          <a:effectLst/>
                          <a:latin typeface="Huawei Sans" panose="020C0503030203020204" pitchFamily="34" charset="0"/>
                          <a:ea typeface="方正兰亭黑简体" panose="02000000000000000000" pitchFamily="2" charset="-122"/>
                          <a:sym typeface="Huawei Sans" panose="020C0503030203020204" pitchFamily="34" charset="0"/>
                        </a:rPr>
                        <a:t>uint8</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8-bit</a:t>
                      </a:r>
                      <a:r>
                        <a:rPr lang="en-US" sz="1200" baseline="0" dirty="0">
                          <a:effectLst/>
                          <a:latin typeface="Huawei Sans" panose="020C0503030203020204" pitchFamily="34" charset="0"/>
                          <a:ea typeface="方正兰亭黑简体" panose="02000000000000000000" pitchFamily="2" charset="-122"/>
                          <a:sym typeface="Huawei Sans" panose="020C0503030203020204" pitchFamily="34" charset="0"/>
                        </a:rPr>
                        <a:t> unsigned integer</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14"/>
                  </a:ext>
                </a:extLst>
              </a:tr>
              <a:tr h="242283">
                <a:tc>
                  <a:txBody>
                    <a:bodyPr/>
                    <a:lstStyle/>
                    <a:p>
                      <a:pPr algn="ctr">
                        <a:lnSpc>
                          <a:spcPct val="100000"/>
                        </a:lnSpc>
                      </a:pPr>
                      <a:r>
                        <a:rPr lang="en-US" sz="1200" smtClean="0">
                          <a:effectLst/>
                          <a:latin typeface="Huawei Sans" panose="020C0503030203020204" pitchFamily="34" charset="0"/>
                          <a:ea typeface="方正兰亭黑简体" panose="02000000000000000000" pitchFamily="2" charset="-122"/>
                          <a:sym typeface="Huawei Sans" panose="020C0503030203020204" pitchFamily="34" charset="0"/>
                        </a:rPr>
                        <a:t>uint16</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16-bit unsigned integer</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15"/>
                  </a:ext>
                </a:extLst>
              </a:tr>
              <a:tr h="242283">
                <a:tc>
                  <a:txBody>
                    <a:bodyPr/>
                    <a:lstStyle/>
                    <a:p>
                      <a:pPr algn="ctr">
                        <a:lnSpc>
                          <a:spcPct val="100000"/>
                        </a:lnSpc>
                      </a:pPr>
                      <a:r>
                        <a:rPr lang="en-US" sz="1200" smtClean="0">
                          <a:effectLst/>
                          <a:latin typeface="Huawei Sans" panose="020C0503030203020204" pitchFamily="34" charset="0"/>
                          <a:ea typeface="方正兰亭黑简体" panose="02000000000000000000" pitchFamily="2" charset="-122"/>
                          <a:sym typeface="Huawei Sans" panose="020C0503030203020204" pitchFamily="34" charset="0"/>
                        </a:rPr>
                        <a:t>uint32</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lnSpc>
                          <a:spcPct val="100000"/>
                        </a:lnSpc>
                      </a:pPr>
                      <a:r>
                        <a:rPr lang="en-US" sz="1200" smtClean="0">
                          <a:effectLst/>
                          <a:latin typeface="Huawei Sans" panose="020C0503030203020204" pitchFamily="34" charset="0"/>
                          <a:ea typeface="方正兰亭黑简体" panose="02000000000000000000" pitchFamily="2" charset="-122"/>
                          <a:sym typeface="Huawei Sans" panose="020C0503030203020204" pitchFamily="34" charset="0"/>
                        </a:rPr>
                        <a:t>32-bit </a:t>
                      </a: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unsigned integer</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16"/>
                  </a:ext>
                </a:extLst>
              </a:tr>
              <a:tr h="242283">
                <a:tc>
                  <a:txBody>
                    <a:bodyPr/>
                    <a:lstStyle/>
                    <a:p>
                      <a:pPr algn="ctr">
                        <a:lnSpc>
                          <a:spcPct val="100000"/>
                        </a:lnSpc>
                      </a:pPr>
                      <a:r>
                        <a:rPr lang="en-US" sz="1200" smtClean="0">
                          <a:effectLst/>
                          <a:latin typeface="Huawei Sans" panose="020C0503030203020204" pitchFamily="34" charset="0"/>
                          <a:ea typeface="方正兰亭黑简体" panose="02000000000000000000" pitchFamily="2" charset="-122"/>
                          <a:sym typeface="Huawei Sans" panose="020C0503030203020204" pitchFamily="34" charset="0"/>
                        </a:rPr>
                        <a:t>uint64</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64-bit unsigned</a:t>
                      </a:r>
                      <a:r>
                        <a:rPr lang="en-US" sz="1200" baseline="0" dirty="0">
                          <a:effectLst/>
                          <a:latin typeface="Huawei Sans" panose="020C0503030203020204" pitchFamily="34" charset="0"/>
                          <a:ea typeface="方正兰亭黑简体" panose="02000000000000000000" pitchFamily="2" charset="-122"/>
                          <a:sym typeface="Huawei Sans" panose="020C0503030203020204" pitchFamily="34" charset="0"/>
                        </a:rPr>
                        <a:t> integer</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17"/>
                  </a:ext>
                </a:extLst>
              </a:tr>
              <a:tr h="242283">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union</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lnSpc>
                          <a:spcPct val="100000"/>
                        </a:lnSpc>
                      </a:pPr>
                      <a:r>
                        <a:rPr lang="en-US" sz="1200" dirty="0">
                          <a:effectLst/>
                          <a:latin typeface="Huawei Sans" panose="020C0503030203020204" pitchFamily="34" charset="0"/>
                          <a:ea typeface="方正兰亭黑简体" panose="02000000000000000000" pitchFamily="2" charset="-122"/>
                          <a:sym typeface="Huawei Sans" panose="020C0503030203020204" pitchFamily="34" charset="0"/>
                        </a:rPr>
                        <a:t>Choice of member types</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18"/>
                  </a:ext>
                </a:extLst>
              </a:tr>
            </a:tbl>
          </a:graphicData>
        </a:graphic>
      </p:graphicFrame>
    </p:spTree>
    <p:extLst>
      <p:ext uri="{BB962C8B-B14F-4D97-AF65-F5344CB8AC3E}">
        <p14:creationId xmlns:p14="http://schemas.microsoft.com/office/powerpoint/2010/main" val="27494326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2D3CA50-4F7B-4140-9349-91CCD4E7CDB7}"/>
              </a:ext>
            </a:extLst>
          </p:cNvPr>
          <p:cNvSpPr>
            <a:spLocks noGrp="1"/>
          </p:cNvSpPr>
          <p:nvPr>
            <p:ph type="title"/>
          </p:nvPr>
        </p:nvSpPr>
        <p:spPr/>
        <p:txBody>
          <a:bodyPr/>
          <a:lstStyle/>
          <a:p>
            <a:r>
              <a:rPr lang="en-US"/>
              <a:t>FAQ: How Do I Load a YANG Model?</a:t>
            </a:r>
            <a:endParaRPr lang="en-US" dirty="0"/>
          </a:p>
        </p:txBody>
      </p:sp>
      <p:sp>
        <p:nvSpPr>
          <p:cNvPr id="90" name="矩形 89">
            <a:extLst>
              <a:ext uri="{FF2B5EF4-FFF2-40B4-BE49-F238E27FC236}">
                <a16:creationId xmlns:a16="http://schemas.microsoft.com/office/drawing/2014/main" xmlns="" id="{68088CAD-77CE-4583-98BC-8AB891A6174D}"/>
              </a:ext>
            </a:extLst>
          </p:cNvPr>
          <p:cNvSpPr/>
          <p:nvPr/>
        </p:nvSpPr>
        <p:spPr>
          <a:xfrm>
            <a:off x="6262781" y="3404259"/>
            <a:ext cx="1051891" cy="307777"/>
          </a:xfrm>
          <a:prstGeom prst="rect">
            <a:avLst/>
          </a:prstGeom>
        </p:spPr>
        <p:txBody>
          <a:bodyPr wrap="none">
            <a:noAutofit/>
          </a:bodyPr>
          <a:lstStyle/>
          <a:p>
            <a:pPr fontAlgn="ctr"/>
            <a:r>
              <a:rPr lang="en-US" sz="1400" dirty="0" err="1">
                <a:latin typeface="Huawei Sans" panose="020C0503030203020204" pitchFamily="34" charset="0"/>
              </a:rPr>
              <a:t>NETCONF</a:t>
            </a:r>
            <a:endParaRPr lang="en-US" altLang="zh-CN" sz="1400" dirty="0">
              <a:latin typeface="Huawei Sans" panose="020C0503030203020204" pitchFamily="34" charset="0"/>
            </a:endParaRPr>
          </a:p>
        </p:txBody>
      </p:sp>
      <p:sp>
        <p:nvSpPr>
          <p:cNvPr id="57" name="TextBox 187">
            <a:extLst>
              <a:ext uri="{FF2B5EF4-FFF2-40B4-BE49-F238E27FC236}">
                <a16:creationId xmlns:a16="http://schemas.microsoft.com/office/drawing/2014/main" xmlns="" id="{42C42DBF-61E4-4090-A49F-07D823A60F50}"/>
              </a:ext>
            </a:extLst>
          </p:cNvPr>
          <p:cNvSpPr txBox="1">
            <a:spLocks noChangeArrowheads="1"/>
          </p:cNvSpPr>
          <p:nvPr/>
        </p:nvSpPr>
        <p:spPr bwMode="auto">
          <a:xfrm>
            <a:off x="1461610" y="2537399"/>
            <a:ext cx="4307691" cy="3749708"/>
          </a:xfrm>
          <a:prstGeom prst="rect">
            <a:avLst/>
          </a:prstGeom>
          <a:noFill/>
          <a:ln w="28575">
            <a:solidFill>
              <a:srgbClr val="00B0F0"/>
            </a:solidFill>
            <a:miter lim="800000"/>
            <a:headEnd/>
            <a:tailEnd/>
          </a:ln>
        </p:spPr>
        <p:txBody>
          <a:bodyPr wrap="square" lIns="121944" tIns="60972" rIns="121944" bIns="60972">
            <a:noAutofit/>
          </a:bodyPr>
          <a:lstStyle/>
          <a:p>
            <a:pPr fontAlgn="ctr"/>
            <a:r>
              <a:rPr lang="en-US" sz="1600" b="1" dirty="0">
                <a:latin typeface="Huawei Sans" panose="020C0503030203020204" pitchFamily="34" charset="0"/>
              </a:rPr>
              <a:t>Device</a:t>
            </a:r>
          </a:p>
        </p:txBody>
      </p:sp>
      <p:sp>
        <p:nvSpPr>
          <p:cNvPr id="56" name="圆角矩形 75">
            <a:extLst>
              <a:ext uri="{FF2B5EF4-FFF2-40B4-BE49-F238E27FC236}">
                <a16:creationId xmlns:a16="http://schemas.microsoft.com/office/drawing/2014/main" xmlns="" id="{CE017FE1-50F0-4352-877F-8B88B9BD33C5}"/>
              </a:ext>
            </a:extLst>
          </p:cNvPr>
          <p:cNvSpPr/>
          <p:nvPr/>
        </p:nvSpPr>
        <p:spPr>
          <a:xfrm>
            <a:off x="2478440" y="2722380"/>
            <a:ext cx="2274033" cy="394020"/>
          </a:xfrm>
          <a:prstGeom prst="roundRect">
            <a:avLst>
              <a:gd name="adj" fmla="val 10604"/>
            </a:avLst>
          </a:prstGeom>
          <a:solidFill>
            <a:srgbClr val="00B0F0"/>
          </a:solidFill>
          <a:ln>
            <a:solidFill>
              <a:srgbClr val="99DFF9"/>
            </a:solidFill>
          </a:ln>
        </p:spPr>
        <p:txBody>
          <a:bodyPr wrap="square" rtlCol="0" anchor="ctr" anchorCtr="0">
            <a:noAutofit/>
          </a:bodyPr>
          <a:lstStyle/>
          <a:p>
            <a:pPr algn="ctr" fontAlgn="ctr">
              <a:spcBef>
                <a:spcPts val="0"/>
              </a:spcBef>
              <a:spcAft>
                <a:spcPts val="0"/>
              </a:spcAft>
            </a:pPr>
            <a:r>
              <a:rPr lang="en-US" sz="1600" b="1" dirty="0">
                <a:solidFill>
                  <a:prstClr val="white"/>
                </a:solidFill>
                <a:latin typeface="Huawei Sans" panose="020C0503030203020204" pitchFamily="34" charset="0"/>
              </a:rPr>
              <a:t>Huawei YANG</a:t>
            </a:r>
            <a:endParaRPr lang="en-US" altLang="zh-CN" sz="1600" b="1" dirty="0">
              <a:solidFill>
                <a:prstClr val="white"/>
              </a:solidFill>
              <a:latin typeface="Huawei Sans" panose="020C0503030203020204" pitchFamily="34" charset="0"/>
            </a:endParaRPr>
          </a:p>
        </p:txBody>
      </p:sp>
      <p:sp>
        <p:nvSpPr>
          <p:cNvPr id="88" name="圆角矩形 75">
            <a:extLst>
              <a:ext uri="{FF2B5EF4-FFF2-40B4-BE49-F238E27FC236}">
                <a16:creationId xmlns:a16="http://schemas.microsoft.com/office/drawing/2014/main" xmlns="" id="{05BB783B-D93A-4766-9A83-90ED6F4C62B0}"/>
              </a:ext>
            </a:extLst>
          </p:cNvPr>
          <p:cNvSpPr/>
          <p:nvPr/>
        </p:nvSpPr>
        <p:spPr>
          <a:xfrm>
            <a:off x="2478440" y="3278878"/>
            <a:ext cx="2274033" cy="394020"/>
          </a:xfrm>
          <a:prstGeom prst="roundRect">
            <a:avLst>
              <a:gd name="adj" fmla="val 10604"/>
            </a:avLst>
          </a:prstGeom>
          <a:solidFill>
            <a:srgbClr val="00B0F0"/>
          </a:solidFill>
          <a:ln>
            <a:solidFill>
              <a:srgbClr val="99DFF9"/>
            </a:solidFill>
          </a:ln>
        </p:spPr>
        <p:txBody>
          <a:bodyPr wrap="square" rtlCol="0" anchor="ctr" anchorCtr="0">
            <a:noAutofit/>
          </a:bodyPr>
          <a:lstStyle/>
          <a:p>
            <a:pPr algn="ctr" fontAlgn="ctr">
              <a:spcBef>
                <a:spcPts val="0"/>
              </a:spcBef>
              <a:spcAft>
                <a:spcPts val="0"/>
              </a:spcAft>
            </a:pPr>
            <a:r>
              <a:rPr lang="en-US" sz="1600" b="1" dirty="0" err="1">
                <a:solidFill>
                  <a:prstClr val="white"/>
                </a:solidFill>
                <a:latin typeface="Huawei Sans" panose="020C0503030203020204" pitchFamily="34" charset="0"/>
              </a:rPr>
              <a:t>IETF</a:t>
            </a:r>
            <a:r>
              <a:rPr lang="en-US" sz="1600" b="1" dirty="0">
                <a:solidFill>
                  <a:prstClr val="white"/>
                </a:solidFill>
                <a:latin typeface="Huawei Sans" panose="020C0503030203020204" pitchFamily="34" charset="0"/>
              </a:rPr>
              <a:t> YANG</a:t>
            </a:r>
            <a:endParaRPr lang="en-US" altLang="zh-CN" sz="1600" b="1" dirty="0">
              <a:solidFill>
                <a:prstClr val="white"/>
              </a:solidFill>
              <a:latin typeface="Huawei Sans" panose="020C0503030203020204" pitchFamily="34" charset="0"/>
            </a:endParaRPr>
          </a:p>
        </p:txBody>
      </p:sp>
      <p:sp>
        <p:nvSpPr>
          <p:cNvPr id="89" name="圆角矩形 75">
            <a:extLst>
              <a:ext uri="{FF2B5EF4-FFF2-40B4-BE49-F238E27FC236}">
                <a16:creationId xmlns:a16="http://schemas.microsoft.com/office/drawing/2014/main" xmlns="" id="{3966F6D4-E5EC-4DBE-981C-257AC866695C}"/>
              </a:ext>
            </a:extLst>
          </p:cNvPr>
          <p:cNvSpPr/>
          <p:nvPr/>
        </p:nvSpPr>
        <p:spPr>
          <a:xfrm>
            <a:off x="2478440" y="3835376"/>
            <a:ext cx="2274033" cy="394020"/>
          </a:xfrm>
          <a:prstGeom prst="roundRect">
            <a:avLst>
              <a:gd name="adj" fmla="val 10604"/>
            </a:avLst>
          </a:prstGeom>
          <a:solidFill>
            <a:srgbClr val="00B0F0"/>
          </a:solidFill>
          <a:ln>
            <a:solidFill>
              <a:srgbClr val="99DFF9"/>
            </a:solidFill>
          </a:ln>
        </p:spPr>
        <p:txBody>
          <a:bodyPr wrap="square" rtlCol="0" anchor="ctr" anchorCtr="0">
            <a:noAutofit/>
          </a:bodyPr>
          <a:lstStyle/>
          <a:p>
            <a:pPr algn="ctr" fontAlgn="ctr">
              <a:spcBef>
                <a:spcPts val="0"/>
              </a:spcBef>
              <a:spcAft>
                <a:spcPts val="0"/>
              </a:spcAft>
            </a:pPr>
            <a:r>
              <a:rPr lang="en-US" sz="1600" b="1" dirty="0" err="1">
                <a:solidFill>
                  <a:prstClr val="white"/>
                </a:solidFill>
                <a:latin typeface="Huawei Sans" panose="020C0503030203020204" pitchFamily="34" charset="0"/>
              </a:rPr>
              <a:t>OpenConfig</a:t>
            </a:r>
            <a:r>
              <a:rPr lang="en-US" sz="1600" b="1" dirty="0">
                <a:solidFill>
                  <a:prstClr val="white"/>
                </a:solidFill>
                <a:latin typeface="Huawei Sans" panose="020C0503030203020204" pitchFamily="34" charset="0"/>
              </a:rPr>
              <a:t> YANG</a:t>
            </a:r>
            <a:endParaRPr lang="en-US" altLang="zh-CN" sz="1600" b="1" dirty="0">
              <a:solidFill>
                <a:prstClr val="white"/>
              </a:solidFill>
              <a:latin typeface="Huawei Sans" panose="020C0503030203020204" pitchFamily="34" charset="0"/>
            </a:endParaRPr>
          </a:p>
        </p:txBody>
      </p:sp>
      <p:sp>
        <p:nvSpPr>
          <p:cNvPr id="91" name="圆角矩形 75">
            <a:extLst>
              <a:ext uri="{FF2B5EF4-FFF2-40B4-BE49-F238E27FC236}">
                <a16:creationId xmlns:a16="http://schemas.microsoft.com/office/drawing/2014/main" xmlns="" id="{29C506A0-8578-42DE-A248-521FBC7D5BC3}"/>
              </a:ext>
            </a:extLst>
          </p:cNvPr>
          <p:cNvSpPr/>
          <p:nvPr/>
        </p:nvSpPr>
        <p:spPr>
          <a:xfrm>
            <a:off x="2478440" y="4391874"/>
            <a:ext cx="2274033" cy="394020"/>
          </a:xfrm>
          <a:prstGeom prst="roundRect">
            <a:avLst>
              <a:gd name="adj" fmla="val 10604"/>
            </a:avLst>
          </a:prstGeom>
          <a:solidFill>
            <a:srgbClr val="00B0F0"/>
          </a:solidFill>
          <a:ln>
            <a:solidFill>
              <a:srgbClr val="99DFF9"/>
            </a:solidFill>
          </a:ln>
        </p:spPr>
        <p:txBody>
          <a:bodyPr wrap="square" rtlCol="0" anchor="ctr" anchorCtr="0">
            <a:noAutofit/>
          </a:bodyPr>
          <a:lstStyle/>
          <a:p>
            <a:pPr algn="ctr" fontAlgn="ctr">
              <a:spcBef>
                <a:spcPts val="0"/>
              </a:spcBef>
              <a:spcAft>
                <a:spcPts val="0"/>
              </a:spcAft>
            </a:pPr>
            <a:r>
              <a:rPr lang="en-US" sz="1600" b="1" dirty="0" err="1">
                <a:solidFill>
                  <a:prstClr val="white"/>
                </a:solidFill>
                <a:latin typeface="Huawei Sans" panose="020C0503030203020204" pitchFamily="34" charset="0"/>
              </a:rPr>
              <a:t>NETCONF</a:t>
            </a:r>
            <a:r>
              <a:rPr lang="en-US" sz="1600" b="1" dirty="0">
                <a:solidFill>
                  <a:prstClr val="white"/>
                </a:solidFill>
                <a:latin typeface="Huawei Sans" panose="020C0503030203020204" pitchFamily="34" charset="0"/>
              </a:rPr>
              <a:t> Schema</a:t>
            </a:r>
            <a:endParaRPr lang="en-US" altLang="zh-CN" sz="1600" b="1" dirty="0">
              <a:solidFill>
                <a:prstClr val="white"/>
              </a:solidFill>
              <a:latin typeface="Huawei Sans" panose="020C0503030203020204" pitchFamily="34" charset="0"/>
            </a:endParaRPr>
          </a:p>
        </p:txBody>
      </p:sp>
      <p:grpSp>
        <p:nvGrpSpPr>
          <p:cNvPr id="4" name="组合 3">
            <a:extLst>
              <a:ext uri="{FF2B5EF4-FFF2-40B4-BE49-F238E27FC236}">
                <a16:creationId xmlns:a16="http://schemas.microsoft.com/office/drawing/2014/main" xmlns="" id="{824F2619-C50D-48BC-8C8D-A9CE692AEAD2}"/>
              </a:ext>
            </a:extLst>
          </p:cNvPr>
          <p:cNvGrpSpPr/>
          <p:nvPr/>
        </p:nvGrpSpPr>
        <p:grpSpPr>
          <a:xfrm>
            <a:off x="6938506" y="3348665"/>
            <a:ext cx="4278019" cy="1818558"/>
            <a:chOff x="7664252" y="2472649"/>
            <a:chExt cx="4278019" cy="1818558"/>
          </a:xfrm>
        </p:grpSpPr>
        <p:sp>
          <p:nvSpPr>
            <p:cNvPr id="55" name="竖卷形 127">
              <a:extLst>
                <a:ext uri="{FF2B5EF4-FFF2-40B4-BE49-F238E27FC236}">
                  <a16:creationId xmlns:a16="http://schemas.microsoft.com/office/drawing/2014/main" xmlns="" id="{2C0CCBB7-6D3F-40C6-A75A-E87488B95878}"/>
                </a:ext>
              </a:extLst>
            </p:cNvPr>
            <p:cNvSpPr/>
            <p:nvPr/>
          </p:nvSpPr>
          <p:spPr>
            <a:xfrm>
              <a:off x="8803873" y="2472649"/>
              <a:ext cx="859767" cy="564026"/>
            </a:xfrm>
            <a:prstGeom prst="verticalScroll">
              <a:avLst/>
            </a:prstGeom>
            <a:solidFill>
              <a:schemeClr val="bg1">
                <a:lumMod val="95000"/>
              </a:schemeClr>
            </a:solidFill>
          </p:spPr>
          <p:style>
            <a:lnRef idx="1">
              <a:schemeClr val="accent3"/>
            </a:lnRef>
            <a:fillRef idx="2">
              <a:schemeClr val="accent3"/>
            </a:fillRef>
            <a:effectRef idx="1">
              <a:schemeClr val="accent3"/>
            </a:effectRef>
            <a:fontRef idx="minor">
              <a:schemeClr val="dk1"/>
            </a:fontRef>
          </p:style>
          <p:txBody>
            <a:bodyPr rtlCol="0" anchor="ctr">
              <a:noAutofit/>
            </a:bodyPr>
            <a:lstStyle/>
            <a:p>
              <a:pPr algn="ctr" fontAlgn="ctr"/>
              <a:r>
                <a:rPr lang="en-US" sz="1400" b="1" dirty="0">
                  <a:latin typeface="Huawei Sans" panose="020C0503030203020204" pitchFamily="34" charset="0"/>
                </a:rPr>
                <a:t>YANG</a:t>
              </a:r>
              <a:endParaRPr lang="en-US" altLang="zh-CN" sz="1400" b="1" dirty="0">
                <a:latin typeface="Huawei Sans" panose="020C0503030203020204" pitchFamily="34" charset="0"/>
              </a:endParaRPr>
            </a:p>
          </p:txBody>
        </p:sp>
        <p:sp>
          <p:nvSpPr>
            <p:cNvPr id="44" name="矩形 43">
              <a:extLst>
                <a:ext uri="{FF2B5EF4-FFF2-40B4-BE49-F238E27FC236}">
                  <a16:creationId xmlns:a16="http://schemas.microsoft.com/office/drawing/2014/main" xmlns="" id="{D3B61AEF-27E4-49EA-85B6-6E4115C33C82}"/>
                </a:ext>
              </a:extLst>
            </p:cNvPr>
            <p:cNvSpPr/>
            <p:nvPr/>
          </p:nvSpPr>
          <p:spPr>
            <a:xfrm>
              <a:off x="9148694" y="3120808"/>
              <a:ext cx="2305302" cy="338554"/>
            </a:xfrm>
            <a:prstGeom prst="rect">
              <a:avLst/>
            </a:prstGeom>
            <a:noFill/>
          </p:spPr>
          <p:txBody>
            <a:bodyPr wrap="square">
              <a:noAutofit/>
            </a:bodyPr>
            <a:lstStyle/>
            <a:p>
              <a:pPr algn="ctr" fontAlgn="ctr"/>
              <a:r>
                <a:rPr lang="en-US" sz="1600" dirty="0">
                  <a:latin typeface="Huawei Sans" panose="020C0503030203020204" pitchFamily="34" charset="0"/>
                </a:rPr>
                <a:t>YANG file translation</a:t>
              </a:r>
              <a:endParaRPr lang="en-US" altLang="zh-CN" sz="1600" dirty="0">
                <a:latin typeface="Huawei Sans" panose="020C0503030203020204" pitchFamily="34" charset="0"/>
              </a:endParaRPr>
            </a:p>
          </p:txBody>
        </p:sp>
        <p:pic>
          <p:nvPicPr>
            <p:cNvPr id="94" name="图片 93" descr="PC.png">
              <a:extLst>
                <a:ext uri="{FF2B5EF4-FFF2-40B4-BE49-F238E27FC236}">
                  <a16:creationId xmlns:a16="http://schemas.microsoft.com/office/drawing/2014/main" xmlns="" id="{BF181E21-C6B1-46B5-B6FD-B85AE7432E47}"/>
                </a:ext>
              </a:extLst>
            </p:cNvPr>
            <p:cNvPicPr>
              <a:picLocks noChangeAspect="1"/>
            </p:cNvPicPr>
            <p:nvPr/>
          </p:nvPicPr>
          <p:blipFill>
            <a:blip r:embed="rId3" cstate="print"/>
            <a:stretch>
              <a:fillRect/>
            </a:stretch>
          </p:blipFill>
          <p:spPr>
            <a:xfrm>
              <a:off x="8336957" y="2938323"/>
              <a:ext cx="734410" cy="564026"/>
            </a:xfrm>
            <a:prstGeom prst="rect">
              <a:avLst/>
            </a:prstGeom>
          </p:spPr>
        </p:pic>
        <p:sp>
          <p:nvSpPr>
            <p:cNvPr id="98" name="矩形 97">
              <a:extLst>
                <a:ext uri="{FF2B5EF4-FFF2-40B4-BE49-F238E27FC236}">
                  <a16:creationId xmlns:a16="http://schemas.microsoft.com/office/drawing/2014/main" xmlns="" id="{C1415258-CB98-41A5-9B79-0F53D44B9478}"/>
                </a:ext>
              </a:extLst>
            </p:cNvPr>
            <p:cNvSpPr/>
            <p:nvPr/>
          </p:nvSpPr>
          <p:spPr>
            <a:xfrm>
              <a:off x="7664252" y="3952653"/>
              <a:ext cx="4278019" cy="338554"/>
            </a:xfrm>
            <a:prstGeom prst="rect">
              <a:avLst/>
            </a:prstGeom>
            <a:noFill/>
          </p:spPr>
          <p:txBody>
            <a:bodyPr wrap="square">
              <a:noAutofit/>
            </a:bodyPr>
            <a:lstStyle/>
            <a:p>
              <a:pPr algn="ctr" fontAlgn="ctr"/>
              <a:r>
                <a:rPr lang="en-US" sz="1600" dirty="0">
                  <a:latin typeface="Huawei Sans" panose="020C0503030203020204" pitchFamily="34" charset="0"/>
                </a:rPr>
                <a:t>Management platform/</a:t>
              </a:r>
              <a:r>
                <a:rPr lang="en-US" sz="1600" dirty="0" err="1">
                  <a:latin typeface="Huawei Sans" panose="020C0503030203020204" pitchFamily="34" charset="0"/>
                </a:rPr>
                <a:t>SDN</a:t>
              </a:r>
              <a:r>
                <a:rPr lang="en-US" sz="1600" dirty="0">
                  <a:latin typeface="Huawei Sans" panose="020C0503030203020204" pitchFamily="34" charset="0"/>
                </a:rPr>
                <a:t> controller</a:t>
              </a:r>
              <a:endParaRPr lang="en-US" altLang="zh-CN" sz="1600" dirty="0">
                <a:latin typeface="Huawei Sans" panose="020C0503030203020204" pitchFamily="34" charset="0"/>
              </a:endParaRPr>
            </a:p>
          </p:txBody>
        </p:sp>
      </p:grpSp>
      <p:sp>
        <p:nvSpPr>
          <p:cNvPr id="97" name="文本框 96">
            <a:extLst>
              <a:ext uri="{FF2B5EF4-FFF2-40B4-BE49-F238E27FC236}">
                <a16:creationId xmlns:a16="http://schemas.microsoft.com/office/drawing/2014/main" xmlns="" id="{B21887A8-E28D-4D35-9FB2-378DD42579CA}"/>
              </a:ext>
            </a:extLst>
          </p:cNvPr>
          <p:cNvSpPr txBox="1"/>
          <p:nvPr/>
        </p:nvSpPr>
        <p:spPr>
          <a:xfrm>
            <a:off x="576473" y="1313056"/>
            <a:ext cx="10849927" cy="867930"/>
          </a:xfrm>
          <a:prstGeom prst="rect">
            <a:avLst/>
          </a:prstGeom>
          <a:solidFill>
            <a:srgbClr val="F3FBFE"/>
          </a:solidFill>
          <a:ln>
            <a:solidFill>
              <a:srgbClr val="99DFF9"/>
            </a:solidFill>
          </a:ln>
        </p:spPr>
        <p:txBody>
          <a:bodyPr wrap="square" rtlCol="0">
            <a:noAutofit/>
          </a:bodyPr>
          <a:lstStyle/>
          <a:p>
            <a:pPr marL="285750" indent="-285750" fontAlgn="ctr">
              <a:lnSpc>
                <a:spcPct val="140000"/>
              </a:lnSpc>
              <a:buFont typeface="Arial" panose="020B0604020202020204" pitchFamily="34" charset="0"/>
              <a:buChar char="•"/>
            </a:pPr>
            <a:r>
              <a:rPr lang="en-US" dirty="0">
                <a:latin typeface="Huawei Sans" panose="020C0503030203020204" pitchFamily="34" charset="0"/>
              </a:rPr>
              <a:t>A YANG file is loaded on the </a:t>
            </a:r>
            <a:r>
              <a:rPr lang="en-US" dirty="0" err="1">
                <a:latin typeface="Huawei Sans" panose="020C0503030203020204" pitchFamily="34" charset="0"/>
              </a:rPr>
              <a:t>NETCONF</a:t>
            </a:r>
            <a:r>
              <a:rPr lang="en-US" dirty="0">
                <a:latin typeface="Huawei Sans" panose="020C0503030203020204" pitchFamily="34" charset="0"/>
              </a:rPr>
              <a:t> client (such as the NMS or </a:t>
            </a:r>
            <a:r>
              <a:rPr lang="en-US" dirty="0" err="1">
                <a:latin typeface="Huawei Sans" panose="020C0503030203020204" pitchFamily="34" charset="0"/>
              </a:rPr>
              <a:t>SDN</a:t>
            </a:r>
            <a:r>
              <a:rPr lang="en-US" dirty="0">
                <a:latin typeface="Huawei Sans" panose="020C0503030203020204" pitchFamily="34" charset="0"/>
              </a:rPr>
              <a:t> controller). A tool is used to convert YANG files into </a:t>
            </a:r>
            <a:r>
              <a:rPr lang="en-US" dirty="0" err="1">
                <a:latin typeface="Huawei Sans" panose="020C0503030203020204" pitchFamily="34" charset="0"/>
              </a:rPr>
              <a:t>NETCONF</a:t>
            </a:r>
            <a:r>
              <a:rPr lang="en-US" dirty="0">
                <a:latin typeface="Huawei Sans" panose="020C0503030203020204" pitchFamily="34" charset="0"/>
              </a:rPr>
              <a:t> messages and deliver the messages to devices.</a:t>
            </a:r>
          </a:p>
        </p:txBody>
      </p:sp>
      <p:sp>
        <p:nvSpPr>
          <p:cNvPr id="21" name="Right Arrow 157"/>
          <p:cNvSpPr/>
          <p:nvPr/>
        </p:nvSpPr>
        <p:spPr>
          <a:xfrm rot="10800000">
            <a:off x="6248874" y="3811622"/>
            <a:ext cx="1091433" cy="600631"/>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柱形 9">
            <a:extLst>
              <a:ext uri="{FF2B5EF4-FFF2-40B4-BE49-F238E27FC236}">
                <a16:creationId xmlns:a16="http://schemas.microsoft.com/office/drawing/2014/main" xmlns="" id="{C8BB6B2A-0EC4-417A-A00A-2ECF34082DDE}"/>
              </a:ext>
            </a:extLst>
          </p:cNvPr>
          <p:cNvSpPr/>
          <p:nvPr/>
        </p:nvSpPr>
        <p:spPr>
          <a:xfrm>
            <a:off x="1718757" y="4941106"/>
            <a:ext cx="3846526" cy="1138293"/>
          </a:xfrm>
          <a:prstGeom prst="can">
            <a:avLst/>
          </a:prstGeom>
          <a:solidFill>
            <a:srgbClr val="FFC000"/>
          </a:solidFill>
          <a:ln>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23" name="矩形 22"/>
          <p:cNvSpPr/>
          <p:nvPr/>
        </p:nvSpPr>
        <p:spPr>
          <a:xfrm>
            <a:off x="1918999" y="5359332"/>
            <a:ext cx="934578" cy="530599"/>
          </a:xfrm>
          <a:prstGeom prst="rect">
            <a:avLst/>
          </a:prstGeom>
          <a:solidFill>
            <a:srgbClr val="FFD17D"/>
          </a:solidFill>
          <a:ln w="12700" cap="flat" cmpd="sng" algn="ctr">
            <a:solidFill>
              <a:srgbClr val="FFF2CC"/>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table1</a:t>
            </a:r>
          </a:p>
        </p:txBody>
      </p:sp>
      <p:sp>
        <p:nvSpPr>
          <p:cNvPr id="24" name="矩形 23"/>
          <p:cNvSpPr/>
          <p:nvPr/>
        </p:nvSpPr>
        <p:spPr>
          <a:xfrm>
            <a:off x="3084160" y="5374019"/>
            <a:ext cx="934578" cy="530599"/>
          </a:xfrm>
          <a:prstGeom prst="rect">
            <a:avLst/>
          </a:prstGeom>
          <a:solidFill>
            <a:srgbClr val="FFD17D"/>
          </a:solidFill>
          <a:ln w="12700" cap="flat" cmpd="sng" algn="ctr">
            <a:solidFill>
              <a:srgbClr val="FFF2CC"/>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table2</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a:xfrm>
            <a:off x="4298075" y="5359332"/>
            <a:ext cx="934578" cy="530599"/>
          </a:xfrm>
          <a:prstGeom prst="rect">
            <a:avLst/>
          </a:prstGeom>
          <a:solidFill>
            <a:srgbClr val="FFD17D"/>
          </a:solidFill>
          <a:ln w="12700" cap="flat" cmpd="sng" algn="ctr">
            <a:solidFill>
              <a:srgbClr val="FFF2CC"/>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tableN…</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9027457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Network Management Technology Background</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NETCONF Protocol</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Modeling Language </a:t>
            </a:r>
            <a:r>
              <a:rPr lang="en-US" altLang="zh-CN" dirty="0">
                <a:solidFill>
                  <a:schemeClr val="bg1">
                    <a:lumMod val="50000"/>
                  </a:schemeClr>
                </a:solidFill>
                <a:latin typeface="Huawei Sans" panose="020C0503030203020204" pitchFamily="34" charset="0"/>
                <a:ea typeface="方正兰亭黑简体" panose="02000000000000000000" pitchFamily="2" charset="-122"/>
              </a:rPr>
              <a:t>of YANG</a:t>
            </a:r>
          </a:p>
          <a:p>
            <a:pPr marL="457017" indent="-457017" fontAlgn="auto"/>
            <a:r>
              <a:rPr lang="en-US" b="1" dirty="0">
                <a:latin typeface="Huawei Sans" panose="020C0503030203020204" pitchFamily="34" charset="0"/>
                <a:ea typeface="方正兰亭黑简体" panose="02000000000000000000" pitchFamily="2" charset="-122"/>
              </a:rPr>
              <a:t>RESTCONF Protocol</a:t>
            </a:r>
            <a:endParaRPr lang="en-US" altLang="zh-CN" b="1"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95308191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xmlns="" id="{88BE0275-C82E-4829-ACB9-6B38520B2D7F}"/>
              </a:ext>
            </a:extLst>
          </p:cNvPr>
          <p:cNvSpPr>
            <a:spLocks noGrp="1"/>
          </p:cNvSpPr>
          <p:nvPr>
            <p:ph type="title"/>
          </p:nvPr>
        </p:nvSpPr>
        <p:spPr/>
        <p:txBody>
          <a:bodyPr/>
          <a:lstStyle/>
          <a:p>
            <a:r>
              <a:rPr lang="en-US"/>
              <a:t>Origin of RESTCONF</a:t>
            </a:r>
            <a:endParaRPr lang="en-US" dirty="0"/>
          </a:p>
        </p:txBody>
      </p:sp>
      <p:sp>
        <p:nvSpPr>
          <p:cNvPr id="7" name="矩形 6">
            <a:extLst>
              <a:ext uri="{FF2B5EF4-FFF2-40B4-BE49-F238E27FC236}">
                <a16:creationId xmlns:a16="http://schemas.microsoft.com/office/drawing/2014/main" xmlns="" id="{4DD16419-4F13-4140-AD26-4C2134CA985D}"/>
              </a:ext>
            </a:extLst>
          </p:cNvPr>
          <p:cNvSpPr/>
          <p:nvPr/>
        </p:nvSpPr>
        <p:spPr>
          <a:xfrm>
            <a:off x="461105" y="1317276"/>
            <a:ext cx="5427661" cy="472167"/>
          </a:xfrm>
          <a:prstGeom prst="rect">
            <a:avLst/>
          </a:prstGeom>
        </p:spPr>
        <p:txBody>
          <a:bodyPr>
            <a:noAutofit/>
          </a:bodyPr>
          <a:lstStyle/>
          <a:p>
            <a:pPr fontAlgn="ctr">
              <a:spcBef>
                <a:spcPct val="0"/>
              </a:spcBef>
            </a:pPr>
            <a:r>
              <a:rPr lang="en-US" sz="1600" b="1" dirty="0">
                <a:solidFill>
                  <a:srgbClr val="0070C0"/>
                </a:solidFill>
                <a:latin typeface="Huawei Sans" panose="020C0503030203020204" pitchFamily="34" charset="0"/>
              </a:rPr>
              <a:t>Doctoral thesis of Roy Thomas Fielding in 2000</a:t>
            </a:r>
          </a:p>
        </p:txBody>
      </p:sp>
      <p:grpSp>
        <p:nvGrpSpPr>
          <p:cNvPr id="8" name="组合 7">
            <a:extLst>
              <a:ext uri="{FF2B5EF4-FFF2-40B4-BE49-F238E27FC236}">
                <a16:creationId xmlns:a16="http://schemas.microsoft.com/office/drawing/2014/main" xmlns="" id="{574DDBAE-CBF4-4042-BAED-009B4BA75338}"/>
              </a:ext>
            </a:extLst>
          </p:cNvPr>
          <p:cNvGrpSpPr/>
          <p:nvPr/>
        </p:nvGrpSpPr>
        <p:grpSpPr>
          <a:xfrm>
            <a:off x="525193" y="4628935"/>
            <a:ext cx="5146137" cy="1570454"/>
            <a:chOff x="980850" y="1759024"/>
            <a:chExt cx="5146137" cy="1570454"/>
          </a:xfrm>
        </p:grpSpPr>
        <p:sp>
          <p:nvSpPr>
            <p:cNvPr id="9" name="文本框 8">
              <a:extLst>
                <a:ext uri="{FF2B5EF4-FFF2-40B4-BE49-F238E27FC236}">
                  <a16:creationId xmlns:a16="http://schemas.microsoft.com/office/drawing/2014/main" xmlns="" id="{52467DEE-140D-4FC7-B5FC-9E8A52A95ACD}"/>
                </a:ext>
              </a:extLst>
            </p:cNvPr>
            <p:cNvSpPr txBox="1"/>
            <p:nvPr/>
          </p:nvSpPr>
          <p:spPr>
            <a:xfrm>
              <a:off x="4599905" y="2140874"/>
              <a:ext cx="1527082" cy="830997"/>
            </a:xfrm>
            <a:prstGeom prst="rect">
              <a:avLst/>
            </a:prstGeom>
            <a:noFill/>
          </p:spPr>
          <p:txBody>
            <a:bodyPr wrap="square" rtlCol="0">
              <a:noAutofit/>
            </a:bodyPr>
            <a:lstStyle/>
            <a:p>
              <a:pPr fontAlgn="ctr"/>
              <a:r>
                <a:rPr lang="en-US" sz="1600" dirty="0">
                  <a:solidFill>
                    <a:srgbClr val="EC7061"/>
                  </a:solidFill>
                  <a:latin typeface="Huawei Sans" panose="020C0503030203020204" pitchFamily="34" charset="0"/>
                </a:rPr>
                <a:t>REST:</a:t>
              </a:r>
              <a:endParaRPr lang="en-US" altLang="zh-CN" sz="1600" dirty="0">
                <a:solidFill>
                  <a:srgbClr val="EC7061"/>
                </a:solidFill>
                <a:latin typeface="Huawei Sans" panose="020C0503030203020204" pitchFamily="34" charset="0"/>
              </a:endParaRPr>
            </a:p>
            <a:p>
              <a:pPr fontAlgn="ctr"/>
              <a:r>
                <a:rPr lang="en-US" sz="1600" dirty="0">
                  <a:solidFill>
                    <a:srgbClr val="EC7061"/>
                  </a:solidFill>
                  <a:latin typeface="Huawei Sans" panose="020C0503030203020204" pitchFamily="34" charset="0"/>
                </a:rPr>
                <a:t>Client-server</a:t>
              </a:r>
              <a:endParaRPr lang="en-US" altLang="zh-CN" sz="1600" dirty="0">
                <a:solidFill>
                  <a:srgbClr val="EC7061"/>
                </a:solidFill>
                <a:latin typeface="Huawei Sans" panose="020C0503030203020204" pitchFamily="34" charset="0"/>
              </a:endParaRPr>
            </a:p>
            <a:p>
              <a:pPr fontAlgn="ctr"/>
              <a:r>
                <a:rPr lang="en-US" sz="1600" dirty="0">
                  <a:solidFill>
                    <a:srgbClr val="EC7061"/>
                  </a:solidFill>
                  <a:latin typeface="Huawei Sans" panose="020C0503030203020204" pitchFamily="34" charset="0"/>
                </a:rPr>
                <a:t>interaction framework</a:t>
              </a:r>
            </a:p>
          </p:txBody>
        </p:sp>
        <p:pic>
          <p:nvPicPr>
            <p:cNvPr id="10" name="图片 9">
              <a:extLst>
                <a:ext uri="{FF2B5EF4-FFF2-40B4-BE49-F238E27FC236}">
                  <a16:creationId xmlns:a16="http://schemas.microsoft.com/office/drawing/2014/main" xmlns="" id="{5DEDE139-CAEA-4653-A6F8-848C36BF76F1}"/>
                </a:ext>
              </a:extLst>
            </p:cNvPr>
            <p:cNvPicPr>
              <a:picLocks noChangeAspect="1"/>
            </p:cNvPicPr>
            <p:nvPr/>
          </p:nvPicPr>
          <p:blipFill>
            <a:blip r:embed="rId3"/>
            <a:stretch>
              <a:fillRect/>
            </a:stretch>
          </p:blipFill>
          <p:spPr>
            <a:xfrm>
              <a:off x="980850" y="1759024"/>
              <a:ext cx="3657423" cy="1570454"/>
            </a:xfrm>
            <a:prstGeom prst="rect">
              <a:avLst/>
            </a:prstGeom>
          </p:spPr>
        </p:pic>
      </p:grpSp>
      <p:sp>
        <p:nvSpPr>
          <p:cNvPr id="11" name="矩形 10">
            <a:extLst>
              <a:ext uri="{FF2B5EF4-FFF2-40B4-BE49-F238E27FC236}">
                <a16:creationId xmlns:a16="http://schemas.microsoft.com/office/drawing/2014/main" xmlns="" id="{9E0BCF41-3C3C-4B45-8149-8866D4ADC404}"/>
              </a:ext>
            </a:extLst>
          </p:cNvPr>
          <p:cNvSpPr/>
          <p:nvPr/>
        </p:nvSpPr>
        <p:spPr>
          <a:xfrm>
            <a:off x="458011" y="2325793"/>
            <a:ext cx="5430755" cy="3922756"/>
          </a:xfrm>
          <a:prstGeom prst="rect">
            <a:avLst/>
          </a:prstGeom>
          <a:no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1077923" fontAlgn="ctr"/>
            <a:endParaRPr lang="en-US" altLang="zh-CN" sz="1600" b="1" dirty="0">
              <a:solidFill>
                <a:prstClr val="white"/>
              </a:solidFill>
              <a:latin typeface="Huawei Sans" panose="020C0503030203020204" pitchFamily="34" charset="0"/>
            </a:endParaRPr>
          </a:p>
        </p:txBody>
      </p:sp>
      <p:sp>
        <p:nvSpPr>
          <p:cNvPr id="12" name="圆角矩形 10">
            <a:extLst>
              <a:ext uri="{FF2B5EF4-FFF2-40B4-BE49-F238E27FC236}">
                <a16:creationId xmlns:a16="http://schemas.microsoft.com/office/drawing/2014/main" xmlns="" id="{695A099C-91F8-4AC0-9816-418A4510E000}"/>
              </a:ext>
            </a:extLst>
          </p:cNvPr>
          <p:cNvSpPr/>
          <p:nvPr/>
        </p:nvSpPr>
        <p:spPr>
          <a:xfrm>
            <a:off x="636839" y="2634226"/>
            <a:ext cx="5076194" cy="100378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1077923" fontAlgn="ctr"/>
            <a:endParaRPr lang="en-US" altLang="zh-CN" sz="1600" b="1" dirty="0">
              <a:solidFill>
                <a:prstClr val="white"/>
              </a:solidFill>
              <a:latin typeface="Huawei Sans" panose="020C0503030203020204" pitchFamily="34" charset="0"/>
            </a:endParaRPr>
          </a:p>
        </p:txBody>
      </p:sp>
      <p:sp>
        <p:nvSpPr>
          <p:cNvPr id="13" name="文本框 12">
            <a:extLst>
              <a:ext uri="{FF2B5EF4-FFF2-40B4-BE49-F238E27FC236}">
                <a16:creationId xmlns:a16="http://schemas.microsoft.com/office/drawing/2014/main" xmlns="" id="{FD4E1885-B44B-4FB8-AC0F-B05CA949B78C}"/>
              </a:ext>
            </a:extLst>
          </p:cNvPr>
          <p:cNvSpPr txBox="1"/>
          <p:nvPr/>
        </p:nvSpPr>
        <p:spPr>
          <a:xfrm>
            <a:off x="636838" y="3506125"/>
            <a:ext cx="1717067" cy="828000"/>
          </a:xfrm>
          <a:prstGeom prst="rect">
            <a:avLst/>
          </a:prstGeom>
          <a:solidFill>
            <a:srgbClr val="00B0F0"/>
          </a:solidFill>
          <a:ln>
            <a:solidFill>
              <a:srgbClr val="99DFF9"/>
            </a:solidFill>
          </a:ln>
        </p:spPr>
        <p:txBody>
          <a:bodyPr wrap="square" rtlCol="0" anchor="ctr">
            <a:noAutofit/>
          </a:bodyPr>
          <a:lstStyle/>
          <a:p>
            <a:pPr algn="ctr" fontAlgn="ctr"/>
            <a:r>
              <a:rPr lang="en-US" sz="1400" dirty="0">
                <a:solidFill>
                  <a:schemeClr val="bg1"/>
                </a:solidFill>
                <a:latin typeface="Huawei Sans" panose="020C0503030203020204" pitchFamily="34" charset="0"/>
              </a:rPr>
              <a:t>Resource: data.</a:t>
            </a:r>
            <a:endParaRPr lang="en-US" altLang="zh-CN" sz="1400" dirty="0">
              <a:solidFill>
                <a:schemeClr val="bg1"/>
              </a:solidFill>
              <a:latin typeface="Huawei Sans" panose="020C0503030203020204" pitchFamily="34" charset="0"/>
            </a:endParaRPr>
          </a:p>
          <a:p>
            <a:pPr algn="ctr" fontAlgn="ctr"/>
            <a:r>
              <a:rPr lang="en-US" sz="1400" dirty="0">
                <a:solidFill>
                  <a:schemeClr val="bg1"/>
                </a:solidFill>
                <a:latin typeface="Huawei Sans" panose="020C0503030203020204" pitchFamily="34" charset="0"/>
              </a:rPr>
              <a:t>Unique URI</a:t>
            </a:r>
          </a:p>
        </p:txBody>
      </p:sp>
      <p:sp>
        <p:nvSpPr>
          <p:cNvPr id="14" name="文本框 13">
            <a:extLst>
              <a:ext uri="{FF2B5EF4-FFF2-40B4-BE49-F238E27FC236}">
                <a16:creationId xmlns:a16="http://schemas.microsoft.com/office/drawing/2014/main" xmlns="" id="{ACC01C32-A855-4E00-9BD7-0C3017285D10}"/>
              </a:ext>
            </a:extLst>
          </p:cNvPr>
          <p:cNvSpPr txBox="1"/>
          <p:nvPr/>
        </p:nvSpPr>
        <p:spPr>
          <a:xfrm>
            <a:off x="2594632" y="3522968"/>
            <a:ext cx="1633466" cy="828000"/>
          </a:xfrm>
          <a:prstGeom prst="rect">
            <a:avLst/>
          </a:prstGeom>
          <a:solidFill>
            <a:srgbClr val="00B0F0"/>
          </a:solidFill>
          <a:ln>
            <a:solidFill>
              <a:srgbClr val="99DFF9"/>
            </a:solidFill>
          </a:ln>
        </p:spPr>
        <p:txBody>
          <a:bodyPr wrap="square" rtlCol="0" anchor="ctr">
            <a:noAutofit/>
          </a:bodyPr>
          <a:lstStyle/>
          <a:p>
            <a:pPr algn="ctr" fontAlgn="ctr"/>
            <a:r>
              <a:rPr lang="en-US" sz="1400" dirty="0">
                <a:solidFill>
                  <a:schemeClr val="bg1"/>
                </a:solidFill>
                <a:latin typeface="Huawei Sans" panose="020C0503030203020204" pitchFamily="34" charset="0"/>
              </a:rPr>
              <a:t>Representation mode</a:t>
            </a:r>
          </a:p>
        </p:txBody>
      </p:sp>
      <p:sp>
        <p:nvSpPr>
          <p:cNvPr id="15" name="文本框 14">
            <a:extLst>
              <a:ext uri="{FF2B5EF4-FFF2-40B4-BE49-F238E27FC236}">
                <a16:creationId xmlns:a16="http://schemas.microsoft.com/office/drawing/2014/main" xmlns="" id="{A0A6FD1F-ACAC-4CFA-BA66-D9C269B56347}"/>
              </a:ext>
            </a:extLst>
          </p:cNvPr>
          <p:cNvSpPr txBox="1"/>
          <p:nvPr/>
        </p:nvSpPr>
        <p:spPr>
          <a:xfrm>
            <a:off x="4399315" y="3522967"/>
            <a:ext cx="1410240" cy="828000"/>
          </a:xfrm>
          <a:prstGeom prst="rect">
            <a:avLst/>
          </a:prstGeom>
          <a:solidFill>
            <a:srgbClr val="00B0F0"/>
          </a:solidFill>
          <a:ln>
            <a:solidFill>
              <a:srgbClr val="99DFF9"/>
            </a:solidFill>
          </a:ln>
        </p:spPr>
        <p:txBody>
          <a:bodyPr wrap="square" rtlCol="0" anchor="ctr">
            <a:noAutofit/>
          </a:bodyPr>
          <a:lstStyle/>
          <a:p>
            <a:pPr algn="ctr" fontAlgn="ctr"/>
            <a:r>
              <a:rPr lang="en-US" sz="1400" dirty="0">
                <a:solidFill>
                  <a:schemeClr val="bg1"/>
                </a:solidFill>
                <a:latin typeface="Huawei Sans" panose="020C0503030203020204" pitchFamily="34" charset="0"/>
              </a:rPr>
              <a:t>State transfer: HTTP operation</a:t>
            </a:r>
          </a:p>
        </p:txBody>
      </p:sp>
      <p:sp>
        <p:nvSpPr>
          <p:cNvPr id="19" name="矩形 18">
            <a:extLst>
              <a:ext uri="{FF2B5EF4-FFF2-40B4-BE49-F238E27FC236}">
                <a16:creationId xmlns:a16="http://schemas.microsoft.com/office/drawing/2014/main" xmlns="" id="{662C4749-10F9-4232-B169-4B72340CBB49}"/>
              </a:ext>
            </a:extLst>
          </p:cNvPr>
          <p:cNvSpPr/>
          <p:nvPr/>
        </p:nvSpPr>
        <p:spPr>
          <a:xfrm>
            <a:off x="554899" y="2541509"/>
            <a:ext cx="5063267" cy="830997"/>
          </a:xfrm>
          <a:prstGeom prst="rect">
            <a:avLst/>
          </a:prstGeom>
        </p:spPr>
        <p:txBody>
          <a:bodyPr wrap="square">
            <a:noAutofit/>
          </a:bodyPr>
          <a:lstStyle/>
          <a:p>
            <a:pPr fontAlgn="ctr"/>
            <a:r>
              <a:rPr lang="en-US" sz="1600" dirty="0">
                <a:solidFill>
                  <a:srgbClr val="EC7061"/>
                </a:solidFill>
                <a:latin typeface="Huawei Sans" panose="020C0503030203020204" pitchFamily="34" charset="0"/>
              </a:rPr>
              <a:t>REST: Re</a:t>
            </a:r>
            <a:r>
              <a:rPr lang="en-US" sz="1600" dirty="0">
                <a:latin typeface="Huawei Sans" panose="020C0503030203020204" pitchFamily="34" charset="0"/>
              </a:rPr>
              <a:t>presentational </a:t>
            </a:r>
            <a:r>
              <a:rPr lang="en-US" sz="1600" dirty="0">
                <a:solidFill>
                  <a:srgbClr val="EC7061"/>
                </a:solidFill>
                <a:latin typeface="Huawei Sans" panose="020C0503030203020204" pitchFamily="34" charset="0"/>
              </a:rPr>
              <a:t>S</a:t>
            </a:r>
            <a:r>
              <a:rPr lang="en-US" sz="1600" dirty="0">
                <a:latin typeface="Huawei Sans" panose="020C0503030203020204" pitchFamily="34" charset="0"/>
              </a:rPr>
              <a:t>tate </a:t>
            </a:r>
            <a:r>
              <a:rPr lang="en-US" sz="1600" dirty="0">
                <a:solidFill>
                  <a:srgbClr val="EC7061"/>
                </a:solidFill>
                <a:latin typeface="Huawei Sans" panose="020C0503030203020204" pitchFamily="34" charset="0"/>
              </a:rPr>
              <a:t>T</a:t>
            </a:r>
            <a:r>
              <a:rPr lang="en-US" sz="1600" dirty="0">
                <a:latin typeface="Huawei Sans" panose="020C0503030203020204" pitchFamily="34" charset="0"/>
              </a:rPr>
              <a:t>ransfer</a:t>
            </a:r>
            <a:endParaRPr lang="en-US" altLang="zh-CN" sz="1600" b="1" kern="0" dirty="0">
              <a:solidFill>
                <a:srgbClr val="C00000"/>
              </a:solidFill>
              <a:latin typeface="Huawei Sans" panose="020C0503030203020204" pitchFamily="34" charset="0"/>
              <a:cs typeface="宋体" panose="02010600030101010101" pitchFamily="2" charset="-122"/>
            </a:endParaRPr>
          </a:p>
          <a:p>
            <a:pPr fontAlgn="ctr"/>
            <a:r>
              <a:rPr lang="en-US" sz="1600" dirty="0">
                <a:latin typeface="Huawei Sans" panose="020C0503030203020204" pitchFamily="34" charset="0"/>
              </a:rPr>
              <a:t>The state of a resource is transferred in a representation mode on the network.</a:t>
            </a:r>
            <a:endParaRPr lang="en-US" altLang="zh-CN" sz="1600" kern="0" dirty="0">
              <a:latin typeface="Huawei Sans" panose="020C0503030203020204" pitchFamily="34" charset="0"/>
              <a:cs typeface="宋体" panose="02010600030101010101" pitchFamily="2" charset="-122"/>
            </a:endParaRPr>
          </a:p>
        </p:txBody>
      </p:sp>
      <p:sp>
        <p:nvSpPr>
          <p:cNvPr id="20" name="矩形 19">
            <a:extLst>
              <a:ext uri="{FF2B5EF4-FFF2-40B4-BE49-F238E27FC236}">
                <a16:creationId xmlns:a16="http://schemas.microsoft.com/office/drawing/2014/main" xmlns="" id="{49D0C07A-0C7C-41DE-B758-6C69F5A05864}"/>
              </a:ext>
            </a:extLst>
          </p:cNvPr>
          <p:cNvSpPr/>
          <p:nvPr/>
        </p:nvSpPr>
        <p:spPr>
          <a:xfrm>
            <a:off x="6236094" y="1317276"/>
            <a:ext cx="3816424" cy="400110"/>
          </a:xfrm>
          <a:prstGeom prst="rect">
            <a:avLst/>
          </a:prstGeom>
        </p:spPr>
        <p:txBody>
          <a:bodyPr>
            <a:noAutofit/>
          </a:bodyPr>
          <a:lstStyle/>
          <a:p>
            <a:pPr fontAlgn="ctr">
              <a:spcBef>
                <a:spcPct val="0"/>
              </a:spcBef>
            </a:pPr>
            <a:r>
              <a:rPr lang="en-US" sz="1600" b="1" dirty="0">
                <a:solidFill>
                  <a:srgbClr val="0070C0"/>
                </a:solidFill>
                <a:latin typeface="Huawei Sans" panose="020C0503030203020204" pitchFamily="34" charset="0"/>
              </a:rPr>
              <a:t>In 2017, </a:t>
            </a:r>
            <a:r>
              <a:rPr lang="en-US" sz="1600" b="1" dirty="0" err="1">
                <a:solidFill>
                  <a:srgbClr val="0070C0"/>
                </a:solidFill>
                <a:latin typeface="Huawei Sans" panose="020C0503030203020204" pitchFamily="34" charset="0"/>
              </a:rPr>
              <a:t>IETF</a:t>
            </a:r>
            <a:r>
              <a:rPr lang="en-US" sz="1600" b="1" dirty="0">
                <a:solidFill>
                  <a:srgbClr val="0070C0"/>
                </a:solidFill>
                <a:latin typeface="Huawei Sans" panose="020C0503030203020204" pitchFamily="34" charset="0"/>
              </a:rPr>
              <a:t> released RFC 8040.</a:t>
            </a:r>
            <a:endParaRPr lang="en-US" altLang="zh-CN" sz="1600" b="1" dirty="0">
              <a:solidFill>
                <a:srgbClr val="0070C0"/>
              </a:solidFill>
              <a:latin typeface="Huawei Sans" panose="020C0503030203020204" pitchFamily="34" charset="0"/>
            </a:endParaRPr>
          </a:p>
        </p:txBody>
      </p:sp>
      <p:sp>
        <p:nvSpPr>
          <p:cNvPr id="21" name="文本框 20">
            <a:extLst>
              <a:ext uri="{FF2B5EF4-FFF2-40B4-BE49-F238E27FC236}">
                <a16:creationId xmlns:a16="http://schemas.microsoft.com/office/drawing/2014/main" xmlns="" id="{9BA7CD8A-2D01-48CB-8A7C-5CB0D950E54A}"/>
              </a:ext>
            </a:extLst>
          </p:cNvPr>
          <p:cNvSpPr txBox="1"/>
          <p:nvPr/>
        </p:nvSpPr>
        <p:spPr>
          <a:xfrm>
            <a:off x="7274640" y="6079272"/>
            <a:ext cx="3626462" cy="338554"/>
          </a:xfrm>
          <a:prstGeom prst="rect">
            <a:avLst/>
          </a:prstGeom>
          <a:noFill/>
        </p:spPr>
        <p:txBody>
          <a:bodyPr wrap="square" rtlCol="0">
            <a:noAutofit/>
          </a:bodyPr>
          <a:lstStyle/>
          <a:p>
            <a:pPr algn="ctr" fontAlgn="ctr"/>
            <a:r>
              <a:rPr lang="en-US" sz="1600" b="1" dirty="0">
                <a:solidFill>
                  <a:srgbClr val="EC7061"/>
                </a:solidFill>
                <a:latin typeface="Huawei Sans" panose="020C0503030203020204" pitchFamily="34" charset="0"/>
              </a:rPr>
              <a:t>REST + Configuration</a:t>
            </a:r>
            <a:endParaRPr lang="en-US" altLang="zh-CN" sz="1600" b="1" dirty="0">
              <a:latin typeface="Huawei Sans" panose="020C0503030203020204" pitchFamily="34" charset="0"/>
            </a:endParaRPr>
          </a:p>
        </p:txBody>
      </p:sp>
      <p:sp>
        <p:nvSpPr>
          <p:cNvPr id="23" name="Rectangle 1">
            <a:extLst>
              <a:ext uri="{FF2B5EF4-FFF2-40B4-BE49-F238E27FC236}">
                <a16:creationId xmlns:a16="http://schemas.microsoft.com/office/drawing/2014/main" xmlns="" id="{3C03B4A1-18A9-461A-AA8B-0F9F0C84F5A2}"/>
              </a:ext>
            </a:extLst>
          </p:cNvPr>
          <p:cNvSpPr>
            <a:spLocks noChangeArrowheads="1"/>
          </p:cNvSpPr>
          <p:nvPr/>
        </p:nvSpPr>
        <p:spPr bwMode="auto">
          <a:xfrm>
            <a:off x="502229" y="1672804"/>
            <a:ext cx="5427685"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noAutofit/>
          </a:bodyPr>
          <a:lstStyle/>
          <a:p>
            <a:pPr marL="0" marR="0" lvl="0" indent="0" algn="l" defTabSz="914400" rtl="0" eaLnBrk="0" fontAlgn="ctr" latinLnBrk="0" hangingPunct="0">
              <a:lnSpc>
                <a:spcPct val="150000"/>
              </a:lnSpc>
              <a:spcBef>
                <a:spcPct val="0"/>
              </a:spcBef>
              <a:spcAft>
                <a:spcPct val="0"/>
              </a:spcAft>
              <a:buClrTx/>
              <a:buSzTx/>
              <a:buFontTx/>
              <a:buNone/>
              <a:tabLst/>
            </a:pPr>
            <a:r>
              <a:rPr lang="en-US" sz="1600" dirty="0">
                <a:solidFill>
                  <a:srgbClr val="000000"/>
                </a:solidFill>
                <a:latin typeface="Huawei Sans" panose="020C0503030203020204" pitchFamily="34" charset="0"/>
              </a:rPr>
              <a:t>"Architectural Styles and the Design of Network-based Software Architectures"</a:t>
            </a:r>
            <a:endParaRPr kumimoji="0" lang="en-US" altLang="zh-CN" sz="1600" b="0" i="0" u="none" strike="noStrike" cap="none" normalizeH="0" baseline="0" dirty="0">
              <a:ln>
                <a:noFill/>
              </a:ln>
              <a:solidFill>
                <a:schemeClr val="tx1"/>
              </a:solidFill>
              <a:effectLst/>
              <a:latin typeface="Huawei Sans" panose="020C0503030203020204" pitchFamily="34" charset="0"/>
            </a:endParaRPr>
          </a:p>
        </p:txBody>
      </p:sp>
      <p:sp>
        <p:nvSpPr>
          <p:cNvPr id="2" name="文本框 1"/>
          <p:cNvSpPr txBox="1"/>
          <p:nvPr/>
        </p:nvSpPr>
        <p:spPr>
          <a:xfrm>
            <a:off x="6216740" y="2325793"/>
            <a:ext cx="5413362" cy="3631763"/>
          </a:xfrm>
          <a:prstGeom prst="rect">
            <a:avLst/>
          </a:prstGeom>
          <a:solidFill>
            <a:srgbClr val="F4FBFE"/>
          </a:solidFill>
          <a:ln>
            <a:solidFill>
              <a:srgbClr val="99DFF9"/>
            </a:solidFill>
          </a:ln>
        </p:spPr>
        <p:txBody>
          <a:bodyPr wrap="square" rtlCol="0">
            <a:spAutoFit/>
          </a:bodyPr>
          <a:lstStyle/>
          <a:p>
            <a:r>
              <a:rPr lang="en-US" altLang="zh-CN" sz="1400" dirty="0"/>
              <a:t>Internet Engineering Task Force (IETF)</a:t>
            </a:r>
          </a:p>
          <a:p>
            <a:r>
              <a:rPr lang="en-US" altLang="zh-CN" sz="1400" dirty="0"/>
              <a:t>Request for Comments: 8040</a:t>
            </a:r>
          </a:p>
          <a:p>
            <a:r>
              <a:rPr lang="en-US" altLang="zh-CN" sz="1400" dirty="0"/>
              <a:t>Category: Standards Track</a:t>
            </a:r>
          </a:p>
          <a:p>
            <a:r>
              <a:rPr lang="en-US" altLang="zh-CN" sz="1400" dirty="0"/>
              <a:t>ISSN: 2070-1721</a:t>
            </a:r>
          </a:p>
          <a:p>
            <a:endParaRPr lang="en-US" altLang="zh-CN" dirty="0"/>
          </a:p>
          <a:p>
            <a:pPr algn="ctr"/>
            <a:endParaRPr lang="en-US" altLang="zh-CN" dirty="0"/>
          </a:p>
          <a:p>
            <a:pPr algn="ctr"/>
            <a:r>
              <a:rPr lang="en-US" altLang="zh-CN" dirty="0"/>
              <a:t>RESTCONF Protocol</a:t>
            </a:r>
          </a:p>
          <a:p>
            <a:endParaRPr lang="en-US" altLang="zh-CN" dirty="0"/>
          </a:p>
          <a:p>
            <a:r>
              <a:rPr lang="en-US" altLang="zh-CN" sz="1400" dirty="0"/>
              <a:t>Abstract </a:t>
            </a:r>
          </a:p>
          <a:p>
            <a:endParaRPr lang="en-US" altLang="zh-CN" sz="1400" dirty="0"/>
          </a:p>
          <a:p>
            <a:r>
              <a:rPr lang="en-US" altLang="zh-CN" sz="1400" dirty="0"/>
              <a:t>This documents </a:t>
            </a:r>
            <a:r>
              <a:rPr lang="en-US" altLang="zh-CN" sz="1400" u="sng" dirty="0">
                <a:solidFill>
                  <a:srgbClr val="FF0000"/>
                </a:solidFill>
              </a:rPr>
              <a:t>describes an </a:t>
            </a:r>
            <a:r>
              <a:rPr lang="en-US" altLang="zh-CN" sz="1400" u="sng">
                <a:solidFill>
                  <a:srgbClr val="FF0000"/>
                </a:solidFill>
              </a:rPr>
              <a:t>HTTP-based </a:t>
            </a:r>
            <a:r>
              <a:rPr lang="en-US" altLang="zh-CN" sz="1400" u="sng" smtClean="0">
                <a:solidFill>
                  <a:srgbClr val="FF0000"/>
                </a:solidFill>
              </a:rPr>
              <a:t>protocol </a:t>
            </a:r>
            <a:r>
              <a:rPr lang="en-US" altLang="zh-CN" sz="1400" dirty="0"/>
              <a:t>that provides </a:t>
            </a:r>
            <a:r>
              <a:rPr lang="en-US" altLang="zh-CN" sz="1400" u="sng" dirty="0">
                <a:solidFill>
                  <a:srgbClr val="FF0000"/>
                </a:solidFill>
              </a:rPr>
              <a:t>a programmatic interface </a:t>
            </a:r>
            <a:r>
              <a:rPr lang="en-US" altLang="zh-CN" sz="1400" dirty="0"/>
              <a:t>for </a:t>
            </a:r>
            <a:r>
              <a:rPr lang="en-US" altLang="zh-CN" sz="1400" u="sng" dirty="0">
                <a:solidFill>
                  <a:srgbClr val="FF0000"/>
                </a:solidFill>
              </a:rPr>
              <a:t>accessing data defined </a:t>
            </a:r>
            <a:r>
              <a:rPr lang="en-US" altLang="zh-CN" sz="1400" dirty="0"/>
              <a:t>in YANG, using the </a:t>
            </a:r>
            <a:r>
              <a:rPr lang="en-US" altLang="zh-CN" sz="1400" u="sng" dirty="0" err="1">
                <a:solidFill>
                  <a:srgbClr val="FF0000"/>
                </a:solidFill>
              </a:rPr>
              <a:t>datastore</a:t>
            </a:r>
            <a:r>
              <a:rPr lang="en-US" altLang="zh-CN" sz="1400" u="sng" dirty="0">
                <a:solidFill>
                  <a:srgbClr val="FF0000"/>
                </a:solidFill>
              </a:rPr>
              <a:t> concepts defined in the Network </a:t>
            </a:r>
            <a:r>
              <a:rPr lang="en-US" altLang="zh-CN" sz="1400" u="sng" dirty="0" err="1">
                <a:solidFill>
                  <a:srgbClr val="FF0000"/>
                </a:solidFill>
              </a:rPr>
              <a:t>Configurastion</a:t>
            </a:r>
            <a:r>
              <a:rPr lang="en-US" altLang="zh-CN" sz="1400" u="sng" dirty="0">
                <a:solidFill>
                  <a:srgbClr val="FF0000"/>
                </a:solidFill>
              </a:rPr>
              <a:t> Protocol </a:t>
            </a:r>
            <a:r>
              <a:rPr lang="en-US" altLang="zh-CN" sz="1400" dirty="0"/>
              <a:t>(NETCONF).</a:t>
            </a:r>
          </a:p>
          <a:p>
            <a:endParaRPr lang="zh-CN" altLang="en-US" dirty="0"/>
          </a:p>
        </p:txBody>
      </p:sp>
      <p:sp>
        <p:nvSpPr>
          <p:cNvPr id="3" name="文本框 2"/>
          <p:cNvSpPr txBox="1"/>
          <p:nvPr/>
        </p:nvSpPr>
        <p:spPr>
          <a:xfrm>
            <a:off x="10244542" y="2325793"/>
            <a:ext cx="2495360" cy="1754326"/>
          </a:xfrm>
          <a:prstGeom prst="rect">
            <a:avLst/>
          </a:prstGeom>
          <a:noFill/>
        </p:spPr>
        <p:txBody>
          <a:bodyPr wrap="square" rtlCol="0">
            <a:spAutoFit/>
          </a:bodyPr>
          <a:lstStyle/>
          <a:p>
            <a:r>
              <a:rPr lang="en-US" altLang="zh-CN" sz="1200" dirty="0"/>
              <a:t>A, </a:t>
            </a:r>
            <a:r>
              <a:rPr lang="en-US" altLang="zh-CN" sz="1200" dirty="0" err="1"/>
              <a:t>Bierman</a:t>
            </a:r>
            <a:endParaRPr lang="en-US" altLang="zh-CN" sz="1200" dirty="0"/>
          </a:p>
          <a:p>
            <a:r>
              <a:rPr lang="en-US" altLang="zh-CN" sz="1200" dirty="0"/>
              <a:t>  </a:t>
            </a:r>
            <a:r>
              <a:rPr lang="en-US" altLang="zh-CN" sz="1200" dirty="0" err="1"/>
              <a:t>YumaWorks</a:t>
            </a:r>
            <a:endParaRPr lang="en-US" altLang="zh-CN" sz="1200" dirty="0"/>
          </a:p>
          <a:p>
            <a:r>
              <a:rPr lang="en-US" altLang="zh-CN" sz="1200" dirty="0"/>
              <a:t>M. </a:t>
            </a:r>
            <a:r>
              <a:rPr lang="en-US" altLang="zh-CN" sz="1200" dirty="0" err="1"/>
              <a:t>Bjorklund</a:t>
            </a:r>
            <a:r>
              <a:rPr lang="en-US" altLang="zh-CN" sz="1200" dirty="0"/>
              <a:t> </a:t>
            </a:r>
          </a:p>
          <a:p>
            <a:r>
              <a:rPr lang="en-US" altLang="zh-CN" sz="1200" dirty="0"/>
              <a:t>Tail-f Systems </a:t>
            </a:r>
          </a:p>
          <a:p>
            <a:r>
              <a:rPr lang="en-US" altLang="zh-CN" sz="1200" dirty="0"/>
              <a:t>       </a:t>
            </a:r>
            <a:r>
              <a:rPr lang="en-US" altLang="zh-CN" sz="1200" dirty="0" err="1"/>
              <a:t>K.Watsen</a:t>
            </a:r>
            <a:endParaRPr lang="en-US" altLang="zh-CN" sz="1200" dirty="0"/>
          </a:p>
          <a:p>
            <a:r>
              <a:rPr lang="en-US" altLang="zh-CN" sz="1200" dirty="0" err="1"/>
              <a:t>Juniper.Networks</a:t>
            </a:r>
            <a:endParaRPr lang="en-US" altLang="zh-CN" sz="1200" dirty="0"/>
          </a:p>
          <a:p>
            <a:r>
              <a:rPr lang="en-US" altLang="zh-CN" sz="1200" dirty="0"/>
              <a:t>     January 2017</a:t>
            </a:r>
          </a:p>
          <a:p>
            <a:endParaRPr lang="en-US" altLang="zh-CN" sz="1200" dirty="0"/>
          </a:p>
          <a:p>
            <a:endParaRPr lang="zh-CN" altLang="en-US" sz="1200" dirty="0"/>
          </a:p>
        </p:txBody>
      </p:sp>
    </p:spTree>
    <p:extLst>
      <p:ext uri="{BB962C8B-B14F-4D97-AF65-F5344CB8AC3E}">
        <p14:creationId xmlns:p14="http://schemas.microsoft.com/office/powerpoint/2010/main" val="22813017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sz="quarter" idx="11"/>
          </p:nvPr>
        </p:nvSpPr>
        <p:spPr/>
        <p:txBody>
          <a:bodyPr/>
          <a:lstStyle/>
          <a:p>
            <a:r>
              <a:rPr lang="en-US"/>
              <a:t>On completion of this course, you will be able to:</a:t>
            </a:r>
          </a:p>
          <a:p>
            <a:pPr lvl="1"/>
            <a:r>
              <a:rPr lang="en-US"/>
              <a:t>Describe the problems and challenges of traditional network configuration management.</a:t>
            </a:r>
            <a:endParaRPr lang="en-US" altLang="zh-CN"/>
          </a:p>
          <a:p>
            <a:pPr lvl="1"/>
            <a:r>
              <a:rPr lang="en-US"/>
              <a:t>Describe the basic principles of NETCONF, YANG, and RESTCONF.</a:t>
            </a:r>
            <a:endParaRPr lang="en-US" altLang="zh-CN"/>
          </a:p>
          <a:p>
            <a:pPr lvl="1"/>
            <a:r>
              <a:rPr lang="en-US"/>
              <a:t>Describe the differences and relationships between NETCONF, YANG, and RESTCONF.</a:t>
            </a:r>
            <a:endParaRPr lang="en-US" altLang="zh-CN"/>
          </a:p>
          <a:p>
            <a:pPr lvl="1"/>
            <a:r>
              <a:rPr lang="en-US"/>
              <a:t>Understand the working principles of NETCONF and RESTCONF.</a:t>
            </a:r>
            <a:endParaRPr lang="en-US" dirty="0"/>
          </a:p>
        </p:txBody>
      </p:sp>
    </p:spTree>
    <p:extLst>
      <p:ext uri="{BB962C8B-B14F-4D97-AF65-F5344CB8AC3E}">
        <p14:creationId xmlns:p14="http://schemas.microsoft.com/office/powerpoint/2010/main" val="107739663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6F96618-1891-4021-ADBA-4177DD3E889E}"/>
              </a:ext>
            </a:extLst>
          </p:cNvPr>
          <p:cNvSpPr>
            <a:spLocks noGrp="1"/>
          </p:cNvSpPr>
          <p:nvPr>
            <p:ph type="title"/>
          </p:nvPr>
        </p:nvSpPr>
        <p:spPr/>
        <p:txBody>
          <a:bodyPr/>
          <a:lstStyle/>
          <a:p>
            <a:r>
              <a:rPr lang="en-US"/>
              <a:t>RESTCONF Overview</a:t>
            </a:r>
            <a:endParaRPr lang="en-US" dirty="0"/>
          </a:p>
        </p:txBody>
      </p:sp>
      <p:grpSp>
        <p:nvGrpSpPr>
          <p:cNvPr id="37" name="组合 36">
            <a:extLst>
              <a:ext uri="{FF2B5EF4-FFF2-40B4-BE49-F238E27FC236}">
                <a16:creationId xmlns:a16="http://schemas.microsoft.com/office/drawing/2014/main" xmlns="" id="{61723DF1-015A-4810-9321-D6973B02AD17}"/>
              </a:ext>
            </a:extLst>
          </p:cNvPr>
          <p:cNvGrpSpPr/>
          <p:nvPr/>
        </p:nvGrpSpPr>
        <p:grpSpPr>
          <a:xfrm>
            <a:off x="728161" y="3813548"/>
            <a:ext cx="2955680" cy="1314056"/>
            <a:chOff x="1334725" y="2081648"/>
            <a:chExt cx="2955680" cy="1314056"/>
          </a:xfrm>
        </p:grpSpPr>
        <p:grpSp>
          <p:nvGrpSpPr>
            <p:cNvPr id="5" name="组合 4">
              <a:extLst>
                <a:ext uri="{FF2B5EF4-FFF2-40B4-BE49-F238E27FC236}">
                  <a16:creationId xmlns:a16="http://schemas.microsoft.com/office/drawing/2014/main" xmlns="" id="{AAC8A69B-7EB9-4D3F-AEDB-4D8F562B37CA}"/>
                </a:ext>
              </a:extLst>
            </p:cNvPr>
            <p:cNvGrpSpPr/>
            <p:nvPr/>
          </p:nvGrpSpPr>
          <p:grpSpPr>
            <a:xfrm>
              <a:off x="2550040" y="2081648"/>
              <a:ext cx="1740365" cy="1314056"/>
              <a:chOff x="5029012" y="5445224"/>
              <a:chExt cx="1760841" cy="1314056"/>
            </a:xfrm>
          </p:grpSpPr>
          <p:sp>
            <p:nvSpPr>
              <p:cNvPr id="29" name="矩形 28">
                <a:extLst>
                  <a:ext uri="{FF2B5EF4-FFF2-40B4-BE49-F238E27FC236}">
                    <a16:creationId xmlns:a16="http://schemas.microsoft.com/office/drawing/2014/main" xmlns="" id="{908FED25-EF88-41D1-9FC9-65D5816795F4}"/>
                  </a:ext>
                </a:extLst>
              </p:cNvPr>
              <p:cNvSpPr/>
              <p:nvPr/>
            </p:nvSpPr>
            <p:spPr bwMode="auto">
              <a:xfrm>
                <a:off x="5029012" y="5445224"/>
                <a:ext cx="1760841" cy="1314056"/>
              </a:xfrm>
              <a:prstGeom prst="rect">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ndParaRPr>
              </a:p>
            </p:txBody>
          </p:sp>
          <p:sp>
            <p:nvSpPr>
              <p:cNvPr id="30" name="矩形: 圆角 29">
                <a:extLst>
                  <a:ext uri="{FF2B5EF4-FFF2-40B4-BE49-F238E27FC236}">
                    <a16:creationId xmlns:a16="http://schemas.microsoft.com/office/drawing/2014/main" xmlns="" id="{5D016DF1-2296-4AB0-B565-54E1716E5A45}"/>
                  </a:ext>
                </a:extLst>
              </p:cNvPr>
              <p:cNvSpPr/>
              <p:nvPr/>
            </p:nvSpPr>
            <p:spPr bwMode="auto">
              <a:xfrm>
                <a:off x="5189354" y="5604940"/>
                <a:ext cx="1511727" cy="360040"/>
              </a:xfrm>
              <a:prstGeom prst="roundRect">
                <a:avLst/>
              </a:prstGeom>
              <a:solidFill>
                <a:schemeClr val="bg1"/>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dirty="0">
                    <a:solidFill>
                      <a:schemeClr val="tx1"/>
                    </a:solidFill>
                    <a:latin typeface="Huawei Sans" panose="020C0503030203020204" pitchFamily="34" charset="0"/>
                  </a:rPr>
                  <a:t>YANG</a:t>
                </a:r>
                <a:endParaRPr kumimoji="0" lang="en-US" altLang="zh-CN" sz="1600" b="0" i="0" u="none" strike="noStrike" cap="none" normalizeH="0" baseline="0" dirty="0">
                  <a:ln>
                    <a:noFill/>
                  </a:ln>
                  <a:solidFill>
                    <a:schemeClr val="tx1"/>
                  </a:solidFill>
                  <a:effectLst/>
                  <a:latin typeface="Huawei Sans" panose="020C0503030203020204" pitchFamily="34" charset="0"/>
                </a:endParaRPr>
              </a:p>
            </p:txBody>
          </p:sp>
          <p:sp>
            <p:nvSpPr>
              <p:cNvPr id="31" name="文本框 30">
                <a:extLst>
                  <a:ext uri="{FF2B5EF4-FFF2-40B4-BE49-F238E27FC236}">
                    <a16:creationId xmlns:a16="http://schemas.microsoft.com/office/drawing/2014/main" xmlns="" id="{0607E0CC-8538-405B-BA83-4B2A0867B04A}"/>
                  </a:ext>
                </a:extLst>
              </p:cNvPr>
              <p:cNvSpPr txBox="1"/>
              <p:nvPr/>
            </p:nvSpPr>
            <p:spPr bwMode="auto">
              <a:xfrm>
                <a:off x="5279385" y="6124697"/>
                <a:ext cx="1282272"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sz="1600" b="1" dirty="0" err="1">
                    <a:latin typeface="Huawei Sans" panose="020C0503030203020204" pitchFamily="34" charset="0"/>
                  </a:rPr>
                  <a:t>DataStore</a:t>
                </a:r>
                <a:endParaRPr lang="en-US" altLang="zh-CN" sz="1600" b="1" dirty="0">
                  <a:latin typeface="Huawei Sans" panose="020C0503030203020204" pitchFamily="34" charset="0"/>
                </a:endParaRPr>
              </a:p>
            </p:txBody>
          </p:sp>
        </p:grpSp>
        <p:pic>
          <p:nvPicPr>
            <p:cNvPr id="6" name="图片 5" descr="接入交换机.png">
              <a:extLst>
                <a:ext uri="{FF2B5EF4-FFF2-40B4-BE49-F238E27FC236}">
                  <a16:creationId xmlns:a16="http://schemas.microsoft.com/office/drawing/2014/main" xmlns="" id="{4F64C6D4-ECDB-423B-962C-3680B2AF2D3F}"/>
                </a:ext>
              </a:extLst>
            </p:cNvPr>
            <p:cNvPicPr>
              <a:picLocks noChangeAspect="1"/>
            </p:cNvPicPr>
            <p:nvPr/>
          </p:nvPicPr>
          <p:blipFill>
            <a:blip r:embed="rId3" cstate="print"/>
            <a:stretch>
              <a:fillRect/>
            </a:stretch>
          </p:blipFill>
          <p:spPr>
            <a:xfrm>
              <a:off x="2136783" y="2459690"/>
              <a:ext cx="540000" cy="441818"/>
            </a:xfrm>
            <a:prstGeom prst="rect">
              <a:avLst/>
            </a:prstGeom>
          </p:spPr>
        </p:pic>
        <p:sp>
          <p:nvSpPr>
            <p:cNvPr id="9" name="文本框 8">
              <a:extLst>
                <a:ext uri="{FF2B5EF4-FFF2-40B4-BE49-F238E27FC236}">
                  <a16:creationId xmlns:a16="http://schemas.microsoft.com/office/drawing/2014/main" xmlns="" id="{47ACE51F-0FF8-4C0F-B96E-EF4995ED16D9}"/>
                </a:ext>
              </a:extLst>
            </p:cNvPr>
            <p:cNvSpPr txBox="1"/>
            <p:nvPr/>
          </p:nvSpPr>
          <p:spPr bwMode="auto">
            <a:xfrm>
              <a:off x="1334725" y="2513158"/>
              <a:ext cx="860198"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sz="1400" dirty="0">
                  <a:latin typeface="Huawei Sans" panose="020C0503030203020204" pitchFamily="34" charset="0"/>
                </a:rPr>
                <a:t>Device </a:t>
              </a:r>
              <a:endParaRPr lang="en-US" altLang="zh-CN" sz="1400" dirty="0">
                <a:latin typeface="Huawei Sans" panose="020C0503030203020204" pitchFamily="34" charset="0"/>
              </a:endParaRPr>
            </a:p>
          </p:txBody>
        </p:sp>
      </p:grpSp>
      <p:sp>
        <p:nvSpPr>
          <p:cNvPr id="24" name="文本框 23">
            <a:extLst>
              <a:ext uri="{FF2B5EF4-FFF2-40B4-BE49-F238E27FC236}">
                <a16:creationId xmlns:a16="http://schemas.microsoft.com/office/drawing/2014/main" xmlns="" id="{FD67C8D2-2822-47C7-9A32-4D05849B366A}"/>
              </a:ext>
            </a:extLst>
          </p:cNvPr>
          <p:cNvSpPr txBox="1"/>
          <p:nvPr/>
        </p:nvSpPr>
        <p:spPr bwMode="auto">
          <a:xfrm>
            <a:off x="4446581" y="3684535"/>
            <a:ext cx="1411626"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600" b="1" dirty="0" err="1">
                <a:latin typeface="Huawei Sans" panose="020C0503030203020204" pitchFamily="34" charset="0"/>
              </a:rPr>
              <a:t>NETCONF</a:t>
            </a:r>
            <a:endParaRPr lang="en-US" altLang="zh-CN" sz="1600" b="1" dirty="0">
              <a:latin typeface="Huawei Sans" panose="020C0503030203020204" pitchFamily="34" charset="0"/>
            </a:endParaRPr>
          </a:p>
        </p:txBody>
      </p:sp>
      <p:grpSp>
        <p:nvGrpSpPr>
          <p:cNvPr id="35" name="组合 34">
            <a:extLst>
              <a:ext uri="{FF2B5EF4-FFF2-40B4-BE49-F238E27FC236}">
                <a16:creationId xmlns:a16="http://schemas.microsoft.com/office/drawing/2014/main" xmlns="" id="{CC8305A6-9337-4C41-8829-4F023BCC0AC6}"/>
              </a:ext>
            </a:extLst>
          </p:cNvPr>
          <p:cNvGrpSpPr/>
          <p:nvPr/>
        </p:nvGrpSpPr>
        <p:grpSpPr>
          <a:xfrm>
            <a:off x="6446568" y="3857297"/>
            <a:ext cx="5196792" cy="1314056"/>
            <a:chOff x="6229634" y="2525726"/>
            <a:chExt cx="5196792" cy="1314056"/>
          </a:xfrm>
        </p:grpSpPr>
        <p:grpSp>
          <p:nvGrpSpPr>
            <p:cNvPr id="33" name="组合 32">
              <a:extLst>
                <a:ext uri="{FF2B5EF4-FFF2-40B4-BE49-F238E27FC236}">
                  <a16:creationId xmlns:a16="http://schemas.microsoft.com/office/drawing/2014/main" xmlns="" id="{A65A929F-D8E7-4231-A150-B0FADA76A75D}"/>
                </a:ext>
              </a:extLst>
            </p:cNvPr>
            <p:cNvGrpSpPr/>
            <p:nvPr/>
          </p:nvGrpSpPr>
          <p:grpSpPr>
            <a:xfrm>
              <a:off x="7711256" y="2525726"/>
              <a:ext cx="3715170" cy="1314056"/>
              <a:chOff x="5672710" y="1624351"/>
              <a:chExt cx="3715170" cy="1314056"/>
            </a:xfrm>
          </p:grpSpPr>
          <p:sp>
            <p:nvSpPr>
              <p:cNvPr id="12" name="矩形 11">
                <a:extLst>
                  <a:ext uri="{FF2B5EF4-FFF2-40B4-BE49-F238E27FC236}">
                    <a16:creationId xmlns:a16="http://schemas.microsoft.com/office/drawing/2014/main" xmlns="" id="{A1DDAE0C-633B-4FA6-A826-1EA698824646}"/>
                  </a:ext>
                </a:extLst>
              </p:cNvPr>
              <p:cNvSpPr/>
              <p:nvPr/>
            </p:nvSpPr>
            <p:spPr bwMode="auto">
              <a:xfrm>
                <a:off x="5672710" y="1624351"/>
                <a:ext cx="3715170" cy="1314056"/>
              </a:xfrm>
              <a:prstGeom prst="rect">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en-US" altLang="zh-CN" sz="1000" dirty="0">
                  <a:latin typeface="Huawei Sans" panose="020C0503030203020204" pitchFamily="34" charset="0"/>
                </a:endParaRPr>
              </a:p>
            </p:txBody>
          </p:sp>
          <p:pic>
            <p:nvPicPr>
              <p:cNvPr id="17" name="图片 16" descr="大型网管-蓝.png">
                <a:extLst>
                  <a:ext uri="{FF2B5EF4-FFF2-40B4-BE49-F238E27FC236}">
                    <a16:creationId xmlns:a16="http://schemas.microsoft.com/office/drawing/2014/main" xmlns="" id="{A1ADA502-726F-4472-BA89-B12A4BD4DEDE}"/>
                  </a:ext>
                </a:extLst>
              </p:cNvPr>
              <p:cNvPicPr>
                <a:picLocks noChangeAspect="1"/>
              </p:cNvPicPr>
              <p:nvPr/>
            </p:nvPicPr>
            <p:blipFill>
              <a:blip r:embed="rId4" cstate="print"/>
              <a:stretch>
                <a:fillRect/>
              </a:stretch>
            </p:blipFill>
            <p:spPr>
              <a:xfrm>
                <a:off x="6549970" y="1964399"/>
                <a:ext cx="540000" cy="441818"/>
              </a:xfrm>
              <a:prstGeom prst="rect">
                <a:avLst/>
              </a:prstGeom>
            </p:spPr>
          </p:pic>
          <p:pic>
            <p:nvPicPr>
              <p:cNvPr id="18" name="图片 17" descr="交换机.png">
                <a:extLst>
                  <a:ext uri="{FF2B5EF4-FFF2-40B4-BE49-F238E27FC236}">
                    <a16:creationId xmlns:a16="http://schemas.microsoft.com/office/drawing/2014/main" xmlns="" id="{55CF262E-59EE-4078-B4E0-0AE2C2B8507C}"/>
                  </a:ext>
                </a:extLst>
              </p:cNvPr>
              <p:cNvPicPr>
                <a:picLocks noChangeAspect="1"/>
              </p:cNvPicPr>
              <p:nvPr/>
            </p:nvPicPr>
            <p:blipFill>
              <a:blip r:embed="rId5" cstate="print"/>
              <a:stretch>
                <a:fillRect/>
              </a:stretch>
            </p:blipFill>
            <p:spPr>
              <a:xfrm>
                <a:off x="8446737" y="1954483"/>
                <a:ext cx="539997" cy="441815"/>
              </a:xfrm>
              <a:prstGeom prst="rect">
                <a:avLst/>
              </a:prstGeom>
            </p:spPr>
          </p:pic>
          <p:sp>
            <p:nvSpPr>
              <p:cNvPr id="19" name="文本框 18">
                <a:extLst>
                  <a:ext uri="{FF2B5EF4-FFF2-40B4-BE49-F238E27FC236}">
                    <a16:creationId xmlns:a16="http://schemas.microsoft.com/office/drawing/2014/main" xmlns="" id="{3E3E4709-C511-4058-B9ED-75612DD7791E}"/>
                  </a:ext>
                </a:extLst>
              </p:cNvPr>
              <p:cNvSpPr txBox="1"/>
              <p:nvPr/>
            </p:nvSpPr>
            <p:spPr bwMode="auto">
              <a:xfrm>
                <a:off x="6524153" y="2453158"/>
                <a:ext cx="895464"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algn="ctr" fontAlgn="ctr"/>
                <a:r>
                  <a:rPr lang="en-US" sz="1400" dirty="0">
                    <a:latin typeface="Huawei Sans" panose="020C0503030203020204" pitchFamily="34" charset="0"/>
                  </a:rPr>
                  <a:t>Management platform</a:t>
                </a:r>
                <a:endParaRPr lang="en-US" altLang="zh-CN" sz="1400" dirty="0">
                  <a:latin typeface="Huawei Sans" panose="020C0503030203020204" pitchFamily="34" charset="0"/>
                </a:endParaRPr>
              </a:p>
            </p:txBody>
          </p:sp>
          <p:sp>
            <p:nvSpPr>
              <p:cNvPr id="20" name="文本框 19">
                <a:extLst>
                  <a:ext uri="{FF2B5EF4-FFF2-40B4-BE49-F238E27FC236}">
                    <a16:creationId xmlns:a16="http://schemas.microsoft.com/office/drawing/2014/main" xmlns="" id="{E3A00063-0B16-42B1-977B-0C0FB804F5EC}"/>
                  </a:ext>
                </a:extLst>
              </p:cNvPr>
              <p:cNvSpPr txBox="1"/>
              <p:nvPr/>
            </p:nvSpPr>
            <p:spPr bwMode="auto">
              <a:xfrm>
                <a:off x="8168815" y="2453157"/>
                <a:ext cx="109584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algn="ctr" fontAlgn="ctr"/>
                <a:r>
                  <a:rPr lang="en-US" sz="1400" dirty="0" err="1">
                    <a:latin typeface="Huawei Sans" panose="020C0503030203020204" pitchFamily="34" charset="0"/>
                  </a:rPr>
                  <a:t>SDN</a:t>
                </a:r>
                <a:r>
                  <a:rPr lang="en-US" sz="1400" dirty="0">
                    <a:latin typeface="Huawei Sans" panose="020C0503030203020204" pitchFamily="34" charset="0"/>
                  </a:rPr>
                  <a:t> controller</a:t>
                </a:r>
                <a:endParaRPr lang="en-US" altLang="zh-CN" sz="1400" dirty="0">
                  <a:latin typeface="Huawei Sans" panose="020C0503030203020204" pitchFamily="34" charset="0"/>
                </a:endParaRPr>
              </a:p>
            </p:txBody>
          </p:sp>
        </p:grpSp>
        <p:sp>
          <p:nvSpPr>
            <p:cNvPr id="23" name="矩形: 圆角 22">
              <a:extLst>
                <a:ext uri="{FF2B5EF4-FFF2-40B4-BE49-F238E27FC236}">
                  <a16:creationId xmlns:a16="http://schemas.microsoft.com/office/drawing/2014/main" xmlns="" id="{9FB0D777-8C78-4070-ADC3-03E7CEC56D30}"/>
                </a:ext>
              </a:extLst>
            </p:cNvPr>
            <p:cNvSpPr/>
            <p:nvPr/>
          </p:nvSpPr>
          <p:spPr bwMode="auto">
            <a:xfrm>
              <a:off x="6229634" y="2684204"/>
              <a:ext cx="1740366" cy="324036"/>
            </a:xfrm>
            <a:prstGeom prst="roundRect">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r>
                <a:rPr lang="en-US" sz="1600" dirty="0" err="1">
                  <a:latin typeface="Huawei Sans" panose="020C0503030203020204" pitchFamily="34" charset="0"/>
                </a:rPr>
                <a:t>NETCONF</a:t>
              </a:r>
              <a:r>
                <a:rPr lang="en-US" sz="1600" dirty="0">
                  <a:latin typeface="Huawei Sans" panose="020C0503030203020204" pitchFamily="34" charset="0"/>
                </a:rPr>
                <a:t> Client</a:t>
              </a:r>
              <a:endParaRPr kumimoji="0" lang="en-US" altLang="zh-CN" sz="1600" b="0" i="0" u="none" strike="noStrike" cap="none" normalizeH="0" baseline="0" dirty="0">
                <a:ln>
                  <a:noFill/>
                </a:ln>
                <a:solidFill>
                  <a:schemeClr val="tx1"/>
                </a:solidFill>
                <a:effectLst/>
                <a:latin typeface="Huawei Sans" panose="020C0503030203020204" pitchFamily="34" charset="0"/>
              </a:endParaRPr>
            </a:p>
          </p:txBody>
        </p:sp>
        <p:sp>
          <p:nvSpPr>
            <p:cNvPr id="34" name="矩形: 圆角 33">
              <a:extLst>
                <a:ext uri="{FF2B5EF4-FFF2-40B4-BE49-F238E27FC236}">
                  <a16:creationId xmlns:a16="http://schemas.microsoft.com/office/drawing/2014/main" xmlns="" id="{3E0240E9-B444-4910-A0F0-964DD55AA4C8}"/>
                </a:ext>
              </a:extLst>
            </p:cNvPr>
            <p:cNvSpPr/>
            <p:nvPr/>
          </p:nvSpPr>
          <p:spPr bwMode="auto">
            <a:xfrm>
              <a:off x="6229634" y="3276480"/>
              <a:ext cx="1740366" cy="324036"/>
            </a:xfrm>
            <a:prstGeom prst="roundRect">
              <a:avLst/>
            </a:prstGeom>
            <a:solidFill>
              <a:srgbClr val="FFC000"/>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dirty="0">
                  <a:latin typeface="Huawei Sans" panose="020C0503030203020204" pitchFamily="34" charset="0"/>
                </a:rPr>
                <a:t>Web APP</a:t>
              </a:r>
              <a:endParaRPr kumimoji="0" lang="en-US" altLang="zh-CN" sz="1600" b="0" i="0" u="none" strike="noStrike" cap="none" normalizeH="0" baseline="0" dirty="0">
                <a:ln>
                  <a:noFill/>
                </a:ln>
                <a:solidFill>
                  <a:schemeClr val="tx1"/>
                </a:solidFill>
                <a:effectLst/>
                <a:latin typeface="Huawei Sans" panose="020C0503030203020204" pitchFamily="34" charset="0"/>
              </a:endParaRPr>
            </a:p>
          </p:txBody>
        </p:sp>
      </p:grpSp>
      <p:sp>
        <p:nvSpPr>
          <p:cNvPr id="38" name="箭头: 左右 37">
            <a:extLst>
              <a:ext uri="{FF2B5EF4-FFF2-40B4-BE49-F238E27FC236}">
                <a16:creationId xmlns:a16="http://schemas.microsoft.com/office/drawing/2014/main" xmlns="" id="{D7608F8A-B2C1-4DA4-A8F6-404D27D6C035}"/>
              </a:ext>
            </a:extLst>
          </p:cNvPr>
          <p:cNvSpPr/>
          <p:nvPr/>
        </p:nvSpPr>
        <p:spPr>
          <a:xfrm>
            <a:off x="4010789" y="4043400"/>
            <a:ext cx="2107240" cy="324036"/>
          </a:xfrm>
          <a:prstGeom prst="leftRightArrow">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sp>
        <p:nvSpPr>
          <p:cNvPr id="39" name="箭头: 左右 38">
            <a:extLst>
              <a:ext uri="{FF2B5EF4-FFF2-40B4-BE49-F238E27FC236}">
                <a16:creationId xmlns:a16="http://schemas.microsoft.com/office/drawing/2014/main" xmlns="" id="{F01CB784-BA5F-4217-98CF-09293B2EE132}"/>
              </a:ext>
            </a:extLst>
          </p:cNvPr>
          <p:cNvSpPr/>
          <p:nvPr/>
        </p:nvSpPr>
        <p:spPr>
          <a:xfrm>
            <a:off x="4010789" y="4602232"/>
            <a:ext cx="2064074" cy="281161"/>
          </a:xfrm>
          <a:prstGeom prst="lef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sp>
        <p:nvSpPr>
          <p:cNvPr id="40" name="文本框 39">
            <a:extLst>
              <a:ext uri="{FF2B5EF4-FFF2-40B4-BE49-F238E27FC236}">
                <a16:creationId xmlns:a16="http://schemas.microsoft.com/office/drawing/2014/main" xmlns="" id="{7A0BF40C-C7F5-44E2-B68D-0EBCD5F07B98}"/>
              </a:ext>
            </a:extLst>
          </p:cNvPr>
          <p:cNvSpPr txBox="1"/>
          <p:nvPr/>
        </p:nvSpPr>
        <p:spPr bwMode="auto">
          <a:xfrm>
            <a:off x="4421867" y="4894662"/>
            <a:ext cx="3456384"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600" b="1" dirty="0" err="1">
                <a:solidFill>
                  <a:srgbClr val="EC7061"/>
                </a:solidFill>
                <a:latin typeface="Huawei Sans" panose="020C0503030203020204" pitchFamily="34" charset="0"/>
              </a:rPr>
              <a:t>RESTCONF</a:t>
            </a:r>
            <a:endParaRPr lang="en-US" altLang="zh-CN" sz="1600" b="1" dirty="0">
              <a:solidFill>
                <a:srgbClr val="EC7061"/>
              </a:solidFill>
              <a:latin typeface="Huawei Sans" panose="020C0503030203020204" pitchFamily="34" charset="0"/>
            </a:endParaRPr>
          </a:p>
        </p:txBody>
      </p:sp>
      <p:sp>
        <p:nvSpPr>
          <p:cNvPr id="41" name="文本框 40">
            <a:extLst>
              <a:ext uri="{FF2B5EF4-FFF2-40B4-BE49-F238E27FC236}">
                <a16:creationId xmlns:a16="http://schemas.microsoft.com/office/drawing/2014/main" xmlns="" id="{60E7F8D7-4C89-4330-8C09-EFE998BC8BDE}"/>
              </a:ext>
            </a:extLst>
          </p:cNvPr>
          <p:cNvSpPr txBox="1"/>
          <p:nvPr/>
        </p:nvSpPr>
        <p:spPr>
          <a:xfrm>
            <a:off x="442913" y="1221991"/>
            <a:ext cx="11157010" cy="2031325"/>
          </a:xfrm>
          <a:prstGeom prst="rect">
            <a:avLst/>
          </a:prstGeom>
          <a:noFill/>
        </p:spPr>
        <p:txBody>
          <a:bodyPr wrap="square" rtlCol="0">
            <a:noAutofit/>
          </a:bodyPr>
          <a:lstStyle/>
          <a:p>
            <a:pPr marL="285750" indent="-285750" algn="l" fontAlgn="ctr">
              <a:lnSpc>
                <a:spcPct val="140000"/>
              </a:lnSpc>
              <a:buSzPct val="50000"/>
              <a:buFont typeface="Wingdings" panose="05000000000000000000" pitchFamily="2" charset="2"/>
              <a:buChar char="l"/>
            </a:pPr>
            <a:r>
              <a:rPr lang="en-US" dirty="0" err="1">
                <a:latin typeface="Huawei Sans" panose="020C0503030203020204" pitchFamily="34" charset="0"/>
              </a:rPr>
              <a:t>RESTCONF</a:t>
            </a:r>
            <a:r>
              <a:rPr lang="en-US" dirty="0">
                <a:latin typeface="Huawei Sans" panose="020C0503030203020204" pitchFamily="34" charset="0"/>
              </a:rPr>
              <a:t> allows web applications to access configuration data, status data, and event notifications of network devices in a modular and scalable manner. It has the following features:</a:t>
            </a:r>
            <a:endParaRPr lang="en-US" altLang="zh-CN" dirty="0">
              <a:latin typeface="Huawei Sans" panose="020C0503030203020204" pitchFamily="34" charset="0"/>
            </a:endParaRPr>
          </a:p>
          <a:p>
            <a:pPr marL="649288" lvl="1" indent="-373063" fontAlgn="ctr">
              <a:lnSpc>
                <a:spcPct val="140000"/>
              </a:lnSpc>
              <a:buSzPct val="50000"/>
              <a:buFont typeface="Wingdings" panose="05000000000000000000" pitchFamily="2" charset="2"/>
              <a:buChar char="p"/>
            </a:pPr>
            <a:r>
              <a:rPr lang="en-US" dirty="0" err="1">
                <a:latin typeface="Huawei Sans" panose="020C0503030203020204" pitchFamily="34" charset="0"/>
              </a:rPr>
              <a:t>RESTCONF</a:t>
            </a:r>
            <a:r>
              <a:rPr lang="en-US" dirty="0">
                <a:latin typeface="Huawei Sans" panose="020C0503030203020204" pitchFamily="34" charset="0"/>
              </a:rPr>
              <a:t> uses HTTP methods to perform operations (CRUD) on data defined by YANG.</a:t>
            </a:r>
            <a:endParaRPr lang="en-US" altLang="zh-CN" dirty="0">
              <a:latin typeface="Huawei Sans" panose="020C0503030203020204" pitchFamily="34" charset="0"/>
            </a:endParaRPr>
          </a:p>
          <a:p>
            <a:pPr marL="649288" lvl="1" indent="-373063" fontAlgn="ctr">
              <a:lnSpc>
                <a:spcPct val="140000"/>
              </a:lnSpc>
              <a:buSzPct val="50000"/>
              <a:buFont typeface="Wingdings" panose="05000000000000000000" pitchFamily="2" charset="2"/>
              <a:buChar char="p"/>
            </a:pPr>
            <a:r>
              <a:rPr lang="en-US" dirty="0">
                <a:latin typeface="Huawei Sans" panose="020C0503030203020204" pitchFamily="34" charset="0"/>
              </a:rPr>
              <a:t>YANG files can be shared by </a:t>
            </a:r>
            <a:r>
              <a:rPr lang="en-US" dirty="0" err="1">
                <a:latin typeface="Huawei Sans" panose="020C0503030203020204" pitchFamily="34" charset="0"/>
              </a:rPr>
              <a:t>NETCONF</a:t>
            </a:r>
            <a:r>
              <a:rPr lang="en-US" dirty="0">
                <a:latin typeface="Huawei Sans" panose="020C0503030203020204" pitchFamily="34" charset="0"/>
              </a:rPr>
              <a:t> and </a:t>
            </a:r>
            <a:r>
              <a:rPr lang="en-US" dirty="0" err="1">
                <a:latin typeface="Huawei Sans" panose="020C0503030203020204" pitchFamily="34" charset="0"/>
              </a:rPr>
              <a:t>RESTCONF</a:t>
            </a:r>
            <a:r>
              <a:rPr lang="en-US" dirty="0">
                <a:latin typeface="Huawei Sans" panose="020C0503030203020204" pitchFamily="34" charset="0"/>
              </a:rPr>
              <a:t>.</a:t>
            </a:r>
            <a:endParaRPr lang="en-US" altLang="zh-CN" dirty="0">
              <a:latin typeface="Huawei Sans" panose="020C0503030203020204" pitchFamily="34" charset="0"/>
            </a:endParaRPr>
          </a:p>
          <a:p>
            <a:pPr marL="649288" lvl="1" indent="-373063" fontAlgn="ctr">
              <a:lnSpc>
                <a:spcPct val="140000"/>
              </a:lnSpc>
              <a:buSzPct val="50000"/>
              <a:buFont typeface="Wingdings" panose="05000000000000000000" pitchFamily="2" charset="2"/>
              <a:buChar char="p"/>
            </a:pPr>
            <a:r>
              <a:rPr lang="en-US" dirty="0">
                <a:latin typeface="Huawei Sans" panose="020C0503030203020204" pitchFamily="34" charset="0"/>
              </a:rPr>
              <a:t>The data encoding format can be XML or </a:t>
            </a:r>
            <a:r>
              <a:rPr lang="en-US" dirty="0" err="1">
                <a:latin typeface="Huawei Sans" panose="020C0503030203020204" pitchFamily="34" charset="0"/>
              </a:rPr>
              <a:t>JSON</a:t>
            </a:r>
            <a:r>
              <a:rPr lang="en-US" dirty="0">
                <a:latin typeface="Huawei Sans" panose="020C0503030203020204" pitchFamily="34" charset="0"/>
              </a:rPr>
              <a:t>.</a:t>
            </a:r>
            <a:endParaRPr lang="en-US" altLang="zh-CN" dirty="0">
              <a:latin typeface="Huawei Sans" panose="020C0503030203020204" pitchFamily="34" charset="0"/>
            </a:endParaRPr>
          </a:p>
        </p:txBody>
      </p:sp>
      <p:sp>
        <p:nvSpPr>
          <p:cNvPr id="42" name="文本框 41">
            <a:extLst>
              <a:ext uri="{FF2B5EF4-FFF2-40B4-BE49-F238E27FC236}">
                <a16:creationId xmlns:a16="http://schemas.microsoft.com/office/drawing/2014/main" xmlns="" id="{FF33BA8D-44A4-48CC-84D4-EFF90487634F}"/>
              </a:ext>
            </a:extLst>
          </p:cNvPr>
          <p:cNvSpPr txBox="1"/>
          <p:nvPr/>
        </p:nvSpPr>
        <p:spPr>
          <a:xfrm>
            <a:off x="672665" y="5459313"/>
            <a:ext cx="10753735" cy="474499"/>
          </a:xfrm>
          <a:prstGeom prst="rect">
            <a:avLst/>
          </a:prstGeom>
          <a:solidFill>
            <a:srgbClr val="F3FBFE"/>
          </a:solidFill>
          <a:ln>
            <a:solidFill>
              <a:srgbClr val="99DFF9"/>
            </a:solidFill>
          </a:ln>
        </p:spPr>
        <p:txBody>
          <a:bodyPr wrap="square" rtlCol="0" anchor="ctr">
            <a:noAutofit/>
          </a:bodyPr>
          <a:lstStyle/>
          <a:p>
            <a:pPr fontAlgn="ctr"/>
            <a:r>
              <a:rPr lang="en-US" sz="1600" dirty="0">
                <a:latin typeface="Huawei Sans" panose="020C0503030203020204" pitchFamily="34" charset="0"/>
              </a:rPr>
              <a:t>Compared with </a:t>
            </a:r>
            <a:r>
              <a:rPr lang="en-US" sz="1600" dirty="0" err="1">
                <a:latin typeface="Huawei Sans" panose="020C0503030203020204" pitchFamily="34" charset="0"/>
              </a:rPr>
              <a:t>NETCONF</a:t>
            </a:r>
            <a:r>
              <a:rPr lang="en-US" sz="1600" dirty="0">
                <a:latin typeface="Huawei Sans" panose="020C0503030203020204" pitchFamily="34" charset="0"/>
              </a:rPr>
              <a:t>, </a:t>
            </a:r>
            <a:r>
              <a:rPr lang="en-US" sz="1600" dirty="0" err="1">
                <a:latin typeface="Huawei Sans" panose="020C0503030203020204" pitchFamily="34" charset="0"/>
              </a:rPr>
              <a:t>RESTCONF</a:t>
            </a:r>
            <a:r>
              <a:rPr lang="en-US" sz="1600" dirty="0">
                <a:latin typeface="Huawei Sans" panose="020C0503030203020204" pitchFamily="34" charset="0"/>
              </a:rPr>
              <a:t> uses different operation methods and data encoding formats.</a:t>
            </a:r>
          </a:p>
        </p:txBody>
      </p:sp>
    </p:spTree>
    <p:extLst>
      <p:ext uri="{BB962C8B-B14F-4D97-AF65-F5344CB8AC3E}">
        <p14:creationId xmlns:p14="http://schemas.microsoft.com/office/powerpoint/2010/main" val="358479909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EE6C43A-7C88-4B0E-B495-299FCF44A9F4}"/>
              </a:ext>
            </a:extLst>
          </p:cNvPr>
          <p:cNvSpPr>
            <a:spLocks noGrp="1"/>
          </p:cNvSpPr>
          <p:nvPr>
            <p:ph type="title"/>
          </p:nvPr>
        </p:nvSpPr>
        <p:spPr>
          <a:xfrm>
            <a:off x="1594800" y="410400"/>
            <a:ext cx="10505342" cy="640800"/>
          </a:xfrm>
        </p:spPr>
        <p:txBody>
          <a:bodyPr/>
          <a:lstStyle/>
          <a:p>
            <a:r>
              <a:rPr lang="en-US"/>
              <a:t>Comparison Between RESTCONF and NETCONF</a:t>
            </a:r>
            <a:endParaRPr lang="en-US" dirty="0"/>
          </a:p>
        </p:txBody>
      </p:sp>
      <p:sp>
        <p:nvSpPr>
          <p:cNvPr id="3" name="圆角矩形 18">
            <a:extLst>
              <a:ext uri="{FF2B5EF4-FFF2-40B4-BE49-F238E27FC236}">
                <a16:creationId xmlns:a16="http://schemas.microsoft.com/office/drawing/2014/main" xmlns="" id="{E5D6D295-AE14-43C0-B997-428BFF351FA9}"/>
              </a:ext>
            </a:extLst>
          </p:cNvPr>
          <p:cNvSpPr/>
          <p:nvPr/>
        </p:nvSpPr>
        <p:spPr>
          <a:xfrm>
            <a:off x="1546858" y="1845099"/>
            <a:ext cx="2094608" cy="465334"/>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b="1" dirty="0">
                <a:latin typeface="Huawei Sans" panose="020C0503030203020204" pitchFamily="34" charset="0"/>
              </a:rPr>
              <a:t>Data (XML)</a:t>
            </a:r>
            <a:endParaRPr lang="en-US" altLang="zh-CN" sz="1200" b="1" dirty="0">
              <a:latin typeface="Huawei Sans" panose="020C0503030203020204" pitchFamily="34" charset="0"/>
            </a:endParaRPr>
          </a:p>
        </p:txBody>
      </p:sp>
      <p:sp>
        <p:nvSpPr>
          <p:cNvPr id="4" name="圆角矩形 19">
            <a:extLst>
              <a:ext uri="{FF2B5EF4-FFF2-40B4-BE49-F238E27FC236}">
                <a16:creationId xmlns:a16="http://schemas.microsoft.com/office/drawing/2014/main" xmlns="" id="{9370B1B0-7F0F-480E-8BD3-C89B7B9B031F}"/>
              </a:ext>
            </a:extLst>
          </p:cNvPr>
          <p:cNvSpPr/>
          <p:nvPr/>
        </p:nvSpPr>
        <p:spPr>
          <a:xfrm>
            <a:off x="542559" y="1843156"/>
            <a:ext cx="931090" cy="459526"/>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b="1" dirty="0">
                <a:latin typeface="Huawei Sans" panose="020C0503030203020204" pitchFamily="34" charset="0"/>
              </a:rPr>
              <a:t>Content layer</a:t>
            </a:r>
          </a:p>
        </p:txBody>
      </p:sp>
      <p:sp>
        <p:nvSpPr>
          <p:cNvPr id="5" name="圆角矩形 20">
            <a:extLst>
              <a:ext uri="{FF2B5EF4-FFF2-40B4-BE49-F238E27FC236}">
                <a16:creationId xmlns:a16="http://schemas.microsoft.com/office/drawing/2014/main" xmlns="" id="{330B2270-D2E0-411D-B1AE-C7ABBE603D4D}"/>
              </a:ext>
            </a:extLst>
          </p:cNvPr>
          <p:cNvSpPr/>
          <p:nvPr/>
        </p:nvSpPr>
        <p:spPr>
          <a:xfrm>
            <a:off x="3690990" y="2441093"/>
            <a:ext cx="2306153" cy="465334"/>
          </a:xfrm>
          <a:prstGeom prst="roundRect">
            <a:avLst/>
          </a:prstGeom>
          <a:solidFill>
            <a:srgbClr val="8BC9A0"/>
          </a:solidFill>
          <a:ln>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b="1" dirty="0">
                <a:latin typeface="Huawei Sans" panose="020C0503030203020204" pitchFamily="34" charset="0"/>
              </a:rPr>
              <a:t>GET, POST</a:t>
            </a:r>
          </a:p>
          <a:p>
            <a:pPr algn="ctr" fontAlgn="ctr"/>
            <a:r>
              <a:rPr lang="en-US" sz="1200" b="1" dirty="0">
                <a:latin typeface="Huawei Sans" panose="020C0503030203020204" pitchFamily="34" charset="0"/>
              </a:rPr>
              <a:t>PUT, PATCH, DELETE</a:t>
            </a:r>
            <a:endParaRPr lang="en-US" altLang="zh-CN" sz="1200" b="1" dirty="0">
              <a:latin typeface="Huawei Sans" panose="020C0503030203020204" pitchFamily="34" charset="0"/>
            </a:endParaRPr>
          </a:p>
        </p:txBody>
      </p:sp>
      <p:sp>
        <p:nvSpPr>
          <p:cNvPr id="6" name="圆角矩形 21">
            <a:extLst>
              <a:ext uri="{FF2B5EF4-FFF2-40B4-BE49-F238E27FC236}">
                <a16:creationId xmlns:a16="http://schemas.microsoft.com/office/drawing/2014/main" xmlns="" id="{E64AC983-A054-492E-A37E-86F020F42C2E}"/>
              </a:ext>
            </a:extLst>
          </p:cNvPr>
          <p:cNvSpPr/>
          <p:nvPr/>
        </p:nvSpPr>
        <p:spPr>
          <a:xfrm>
            <a:off x="561199" y="2443553"/>
            <a:ext cx="931090" cy="459526"/>
          </a:xfrm>
          <a:prstGeom prst="roundRect">
            <a:avLst/>
          </a:prstGeom>
          <a:solidFill>
            <a:srgbClr val="8BC9A0"/>
          </a:solidFill>
          <a:ln>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b="1" dirty="0">
                <a:latin typeface="Huawei Sans" panose="020C0503030203020204" pitchFamily="34" charset="0"/>
              </a:rPr>
              <a:t>Operations layer</a:t>
            </a:r>
          </a:p>
        </p:txBody>
      </p:sp>
      <p:sp>
        <p:nvSpPr>
          <p:cNvPr id="7" name="圆角矩形 23">
            <a:extLst>
              <a:ext uri="{FF2B5EF4-FFF2-40B4-BE49-F238E27FC236}">
                <a16:creationId xmlns:a16="http://schemas.microsoft.com/office/drawing/2014/main" xmlns="" id="{6490D377-8672-4284-8DCC-5E384F231E9D}"/>
              </a:ext>
            </a:extLst>
          </p:cNvPr>
          <p:cNvSpPr/>
          <p:nvPr/>
        </p:nvSpPr>
        <p:spPr>
          <a:xfrm>
            <a:off x="560511" y="3043950"/>
            <a:ext cx="931090" cy="459526"/>
          </a:xfrm>
          <a:prstGeom prst="roundRect">
            <a:avLst/>
          </a:prstGeom>
          <a:solidFill>
            <a:srgbClr val="FFD17D"/>
          </a:solidFill>
          <a:ln>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b="1" dirty="0">
                <a:latin typeface="Huawei Sans" panose="020C0503030203020204" pitchFamily="34" charset="0"/>
              </a:rPr>
              <a:t>Messages layer</a:t>
            </a:r>
          </a:p>
        </p:txBody>
      </p:sp>
      <p:sp>
        <p:nvSpPr>
          <p:cNvPr id="8" name="圆角矩形 25">
            <a:extLst>
              <a:ext uri="{FF2B5EF4-FFF2-40B4-BE49-F238E27FC236}">
                <a16:creationId xmlns:a16="http://schemas.microsoft.com/office/drawing/2014/main" xmlns="" id="{AEF432EF-A148-4874-9041-F007D9717937}"/>
              </a:ext>
            </a:extLst>
          </p:cNvPr>
          <p:cNvSpPr/>
          <p:nvPr/>
        </p:nvSpPr>
        <p:spPr>
          <a:xfrm>
            <a:off x="563953" y="3610479"/>
            <a:ext cx="931090" cy="459526"/>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a:solidFill>
                  <a:schemeClr val="tx1"/>
                </a:solidFill>
                <a:latin typeface="Huawei Sans" panose="020C0503030203020204" pitchFamily="34" charset="0"/>
              </a:rPr>
              <a:t>Transport layer</a:t>
            </a:r>
          </a:p>
        </p:txBody>
      </p:sp>
      <p:sp>
        <p:nvSpPr>
          <p:cNvPr id="9" name="圆角矩形 26">
            <a:extLst>
              <a:ext uri="{FF2B5EF4-FFF2-40B4-BE49-F238E27FC236}">
                <a16:creationId xmlns:a16="http://schemas.microsoft.com/office/drawing/2014/main" xmlns="" id="{5D48737B-6A7D-4CEC-AFB3-EEBF1BD2FBC4}"/>
              </a:ext>
            </a:extLst>
          </p:cNvPr>
          <p:cNvSpPr/>
          <p:nvPr/>
        </p:nvSpPr>
        <p:spPr>
          <a:xfrm>
            <a:off x="3690990" y="1842019"/>
            <a:ext cx="2306153" cy="465334"/>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b="1" dirty="0">
                <a:latin typeface="Huawei Sans" panose="020C0503030203020204" pitchFamily="34" charset="0"/>
              </a:rPr>
              <a:t>Data (XML/</a:t>
            </a:r>
            <a:r>
              <a:rPr lang="en-US" sz="1200" b="1" dirty="0" err="1">
                <a:latin typeface="Huawei Sans" panose="020C0503030203020204" pitchFamily="34" charset="0"/>
              </a:rPr>
              <a:t>JSON</a:t>
            </a:r>
            <a:r>
              <a:rPr lang="en-US" sz="1200" b="1" dirty="0">
                <a:latin typeface="Huawei Sans" panose="020C0503030203020204" pitchFamily="34" charset="0"/>
              </a:rPr>
              <a:t>)</a:t>
            </a:r>
            <a:endParaRPr lang="en-US" altLang="zh-CN" sz="1200" b="1" dirty="0">
              <a:latin typeface="Huawei Sans" panose="020C0503030203020204" pitchFamily="34" charset="0"/>
            </a:endParaRPr>
          </a:p>
        </p:txBody>
      </p:sp>
      <p:sp>
        <p:nvSpPr>
          <p:cNvPr id="10" name="圆角矩形 27">
            <a:extLst>
              <a:ext uri="{FF2B5EF4-FFF2-40B4-BE49-F238E27FC236}">
                <a16:creationId xmlns:a16="http://schemas.microsoft.com/office/drawing/2014/main" xmlns="" id="{E961D4DB-A6ED-47DF-8133-EB262F8E57B8}"/>
              </a:ext>
            </a:extLst>
          </p:cNvPr>
          <p:cNvSpPr/>
          <p:nvPr/>
        </p:nvSpPr>
        <p:spPr>
          <a:xfrm>
            <a:off x="1546858" y="2441093"/>
            <a:ext cx="2094608" cy="465334"/>
          </a:xfrm>
          <a:prstGeom prst="roundRect">
            <a:avLst/>
          </a:prstGeom>
          <a:solidFill>
            <a:srgbClr val="8BC9A0"/>
          </a:solidFill>
          <a:ln>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b="1" dirty="0">
                <a:latin typeface="Huawei Sans" panose="020C0503030203020204" pitchFamily="34" charset="0"/>
              </a:rPr>
              <a:t>&lt;get&gt;, &lt;get-</a:t>
            </a:r>
            <a:r>
              <a:rPr lang="en-US" sz="1200" b="1" dirty="0" err="1">
                <a:latin typeface="Huawei Sans" panose="020C0503030203020204" pitchFamily="34" charset="0"/>
              </a:rPr>
              <a:t>config</a:t>
            </a:r>
            <a:r>
              <a:rPr lang="en-US" sz="1200" b="1" dirty="0">
                <a:latin typeface="Huawei Sans" panose="020C0503030203020204" pitchFamily="34" charset="0"/>
              </a:rPr>
              <a:t>&gt;</a:t>
            </a:r>
          </a:p>
          <a:p>
            <a:pPr algn="ctr" fontAlgn="ctr"/>
            <a:r>
              <a:rPr lang="en-US" sz="1200" b="1" dirty="0">
                <a:latin typeface="Huawei Sans" panose="020C0503030203020204" pitchFamily="34" charset="0"/>
              </a:rPr>
              <a:t>&lt;edit-</a:t>
            </a:r>
            <a:r>
              <a:rPr lang="en-US" sz="1200" b="1" dirty="0" err="1">
                <a:latin typeface="Huawei Sans" panose="020C0503030203020204" pitchFamily="34" charset="0"/>
              </a:rPr>
              <a:t>config</a:t>
            </a:r>
            <a:r>
              <a:rPr lang="en-US" sz="1200" b="1" dirty="0">
                <a:latin typeface="Huawei Sans" panose="020C0503030203020204" pitchFamily="34" charset="0"/>
              </a:rPr>
              <a:t>&gt;, etc.</a:t>
            </a:r>
          </a:p>
        </p:txBody>
      </p:sp>
      <p:sp>
        <p:nvSpPr>
          <p:cNvPr id="11" name="圆角矩形 28">
            <a:extLst>
              <a:ext uri="{FF2B5EF4-FFF2-40B4-BE49-F238E27FC236}">
                <a16:creationId xmlns:a16="http://schemas.microsoft.com/office/drawing/2014/main" xmlns="" id="{19DABBAD-1384-4862-844E-821482CE1E7A}"/>
              </a:ext>
            </a:extLst>
          </p:cNvPr>
          <p:cNvSpPr/>
          <p:nvPr/>
        </p:nvSpPr>
        <p:spPr>
          <a:xfrm>
            <a:off x="1546858" y="3047602"/>
            <a:ext cx="2094608" cy="465334"/>
          </a:xfrm>
          <a:prstGeom prst="roundRect">
            <a:avLst/>
          </a:prstGeom>
          <a:solidFill>
            <a:srgbClr val="FFD17D"/>
          </a:solidFill>
          <a:ln>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b="1" dirty="0">
                <a:latin typeface="Huawei Sans" panose="020C0503030203020204" pitchFamily="34" charset="0"/>
              </a:rPr>
              <a:t>&lt;</a:t>
            </a:r>
            <a:r>
              <a:rPr lang="en-US" sz="1200" b="1" dirty="0" err="1">
                <a:latin typeface="Huawei Sans" panose="020C0503030203020204" pitchFamily="34" charset="0"/>
              </a:rPr>
              <a:t>rpc</a:t>
            </a:r>
            <a:r>
              <a:rPr lang="en-US" sz="1200" b="1" dirty="0">
                <a:latin typeface="Huawei Sans" panose="020C0503030203020204" pitchFamily="34" charset="0"/>
              </a:rPr>
              <a:t>&gt;, &lt;</a:t>
            </a:r>
            <a:r>
              <a:rPr lang="en-US" sz="1200" b="1" dirty="0" err="1">
                <a:latin typeface="Huawei Sans" panose="020C0503030203020204" pitchFamily="34" charset="0"/>
              </a:rPr>
              <a:t>rpc</a:t>
            </a:r>
            <a:r>
              <a:rPr lang="en-US" sz="1200" b="1" dirty="0">
                <a:latin typeface="Huawei Sans" panose="020C0503030203020204" pitchFamily="34" charset="0"/>
              </a:rPr>
              <a:t>-reply&gt;</a:t>
            </a:r>
            <a:endParaRPr lang="en-US" altLang="zh-CN" sz="1200" b="1" dirty="0">
              <a:latin typeface="Huawei Sans" panose="020C0503030203020204" pitchFamily="34" charset="0"/>
            </a:endParaRPr>
          </a:p>
        </p:txBody>
      </p:sp>
      <p:sp>
        <p:nvSpPr>
          <p:cNvPr id="12" name="圆角矩形 29">
            <a:extLst>
              <a:ext uri="{FF2B5EF4-FFF2-40B4-BE49-F238E27FC236}">
                <a16:creationId xmlns:a16="http://schemas.microsoft.com/office/drawing/2014/main" xmlns="" id="{BBE3D0DC-7E17-4BFF-A5EC-7F135F943838}"/>
              </a:ext>
            </a:extLst>
          </p:cNvPr>
          <p:cNvSpPr/>
          <p:nvPr/>
        </p:nvSpPr>
        <p:spPr>
          <a:xfrm>
            <a:off x="1546858" y="3606671"/>
            <a:ext cx="2094608" cy="465334"/>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err="1">
                <a:solidFill>
                  <a:schemeClr val="tx1"/>
                </a:solidFill>
                <a:latin typeface="Huawei Sans" panose="020C0503030203020204" pitchFamily="34" charset="0"/>
              </a:rPr>
              <a:t>SSH</a:t>
            </a:r>
            <a:r>
              <a:rPr lang="en-US" sz="1200" dirty="0">
                <a:solidFill>
                  <a:schemeClr val="tx1"/>
                </a:solidFill>
                <a:latin typeface="Huawei Sans" panose="020C0503030203020204" pitchFamily="34" charset="0"/>
              </a:rPr>
              <a:t> over TCP</a:t>
            </a:r>
            <a:endParaRPr lang="en-US" altLang="zh-CN" sz="1200" dirty="0">
              <a:solidFill>
                <a:schemeClr val="tx1"/>
              </a:solidFill>
              <a:latin typeface="Huawei Sans" panose="020C0503030203020204" pitchFamily="34" charset="0"/>
            </a:endParaRPr>
          </a:p>
        </p:txBody>
      </p:sp>
      <p:sp>
        <p:nvSpPr>
          <p:cNvPr id="13" name="圆角矩形 30">
            <a:extLst>
              <a:ext uri="{FF2B5EF4-FFF2-40B4-BE49-F238E27FC236}">
                <a16:creationId xmlns:a16="http://schemas.microsoft.com/office/drawing/2014/main" xmlns="" id="{948D4442-D820-4D38-AF71-C6194983691B}"/>
              </a:ext>
            </a:extLst>
          </p:cNvPr>
          <p:cNvSpPr/>
          <p:nvPr/>
        </p:nvSpPr>
        <p:spPr>
          <a:xfrm>
            <a:off x="465025" y="2375377"/>
            <a:ext cx="5606261" cy="553437"/>
          </a:xfrm>
          <a:prstGeom prst="roundRect">
            <a:avLst/>
          </a:prstGeom>
          <a:no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endParaRPr lang="en-US" altLang="zh-CN" sz="1200" dirty="0">
              <a:latin typeface="Huawei Sans" panose="020C0503030203020204" pitchFamily="34" charset="0"/>
            </a:endParaRPr>
          </a:p>
        </p:txBody>
      </p:sp>
      <p:graphicFrame>
        <p:nvGraphicFramePr>
          <p:cNvPr id="14" name="表格 13">
            <a:extLst>
              <a:ext uri="{FF2B5EF4-FFF2-40B4-BE49-F238E27FC236}">
                <a16:creationId xmlns:a16="http://schemas.microsoft.com/office/drawing/2014/main" xmlns="" id="{1CB67955-C16F-4D50-93F5-8239B4E54D5B}"/>
              </a:ext>
            </a:extLst>
          </p:cNvPr>
          <p:cNvGraphicFramePr>
            <a:graphicFrameLocks noGrp="1"/>
          </p:cNvGraphicFramePr>
          <p:nvPr/>
        </p:nvGraphicFramePr>
        <p:xfrm>
          <a:off x="6978131" y="1445919"/>
          <a:ext cx="4518739" cy="2865296"/>
        </p:xfrm>
        <a:graphic>
          <a:graphicData uri="http://schemas.openxmlformats.org/drawingml/2006/table">
            <a:tbl>
              <a:tblPr firstRow="1" bandRow="1"/>
              <a:tblGrid>
                <a:gridCol w="1138661">
                  <a:extLst>
                    <a:ext uri="{9D8B030D-6E8A-4147-A177-3AD203B41FA5}">
                      <a16:colId xmlns:a16="http://schemas.microsoft.com/office/drawing/2014/main" xmlns="" val="20000"/>
                    </a:ext>
                  </a:extLst>
                </a:gridCol>
                <a:gridCol w="3380078">
                  <a:extLst>
                    <a:ext uri="{9D8B030D-6E8A-4147-A177-3AD203B41FA5}">
                      <a16:colId xmlns:a16="http://schemas.microsoft.com/office/drawing/2014/main" xmlns="" val="20001"/>
                    </a:ext>
                  </a:extLst>
                </a:gridCol>
              </a:tblGrid>
              <a:tr h="300028">
                <a:tc>
                  <a:txBody>
                    <a:bodyPr/>
                    <a:lstStyle/>
                    <a:p>
                      <a:pPr fontAlgn="ctr"/>
                      <a:r>
                        <a:rPr lang="en-US" sz="1400" b="1" dirty="0" err="1">
                          <a:solidFill>
                            <a:schemeClr val="bg1"/>
                          </a:solidFill>
                          <a:latin typeface="Huawei Sans" panose="020C0503030203020204" pitchFamily="34" charset="0"/>
                        </a:rPr>
                        <a:t>RESTCONF</a:t>
                      </a:r>
                      <a:endParaRPr lang="en-US" altLang="zh-CN" sz="1400" b="1" dirty="0">
                        <a:solidFill>
                          <a:schemeClr val="bg1"/>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fontAlgn="ctr"/>
                      <a:r>
                        <a:rPr lang="en-US" sz="1400" b="1" dirty="0" err="1">
                          <a:solidFill>
                            <a:schemeClr val="bg1"/>
                          </a:solidFill>
                          <a:latin typeface="Huawei Sans" panose="020C0503030203020204" pitchFamily="34" charset="0"/>
                        </a:rPr>
                        <a:t>NETCONF</a:t>
                      </a:r>
                      <a:r>
                        <a:rPr lang="en-US" sz="1400" b="1" dirty="0">
                          <a:solidFill>
                            <a:schemeClr val="bg1"/>
                          </a:solidFill>
                          <a:latin typeface="Huawei Sans" panose="020C0503030203020204" pitchFamily="34" charset="0"/>
                        </a:rPr>
                        <a:t> Operation</a:t>
                      </a:r>
                      <a:endParaRPr lang="en-US" altLang="zh-CN" sz="1400" b="1" dirty="0">
                        <a:solidFill>
                          <a:schemeClr val="bg1"/>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300028">
                <a:tc>
                  <a:txBody>
                    <a:bodyPr/>
                    <a:lstStyle/>
                    <a:p>
                      <a:pPr fontAlgn="ctr"/>
                      <a:r>
                        <a:rPr lang="en-US" sz="1400" dirty="0">
                          <a:latin typeface="Huawei Sans" panose="020C0503030203020204" pitchFamily="34" charset="0"/>
                        </a:rPr>
                        <a:t>GET</a:t>
                      </a:r>
                      <a:endParaRPr lang="en-US" altLang="zh-CN" sz="14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fontAlgn="ctr"/>
                      <a:r>
                        <a:rPr lang="en-US" sz="1400" dirty="0">
                          <a:latin typeface="Huawei Sans" panose="020C0503030203020204" pitchFamily="34" charset="0"/>
                        </a:rPr>
                        <a:t>&lt;get-</a:t>
                      </a:r>
                      <a:r>
                        <a:rPr lang="en-US" sz="1400" dirty="0" err="1">
                          <a:latin typeface="Huawei Sans" panose="020C0503030203020204" pitchFamily="34" charset="0"/>
                        </a:rPr>
                        <a:t>config</a:t>
                      </a:r>
                      <a:r>
                        <a:rPr lang="en-US" sz="1400" dirty="0">
                          <a:latin typeface="Huawei Sans" panose="020C0503030203020204" pitchFamily="34" charset="0"/>
                        </a:rPr>
                        <a:t>&gt;, &lt;get&gt;</a:t>
                      </a:r>
                      <a:endParaRPr lang="en-US" altLang="zh-CN" sz="14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300028">
                <a:tc rowSpan="2">
                  <a:txBody>
                    <a:bodyPr/>
                    <a:lstStyle/>
                    <a:p>
                      <a:pPr fontAlgn="ctr"/>
                      <a:r>
                        <a:rPr lang="en-US" sz="1400" dirty="0">
                          <a:latin typeface="Huawei Sans" panose="020C0503030203020204" pitchFamily="34" charset="0"/>
                        </a:rPr>
                        <a:t>POST</a:t>
                      </a:r>
                      <a:endParaRPr lang="en-US" altLang="zh-CN" sz="14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fontAlgn="ctr"/>
                      <a:r>
                        <a:rPr lang="en-US" sz="1400" dirty="0">
                          <a:latin typeface="Huawei Sans" panose="020C0503030203020204" pitchFamily="34" charset="0"/>
                        </a:rPr>
                        <a:t>&lt;edit-</a:t>
                      </a:r>
                      <a:r>
                        <a:rPr lang="en-US" sz="1400" dirty="0" err="1">
                          <a:latin typeface="Huawei Sans" panose="020C0503030203020204" pitchFamily="34" charset="0"/>
                        </a:rPr>
                        <a:t>config</a:t>
                      </a:r>
                      <a:r>
                        <a:rPr lang="en-US" sz="1400" dirty="0">
                          <a:latin typeface="Huawei Sans" panose="020C0503030203020204" pitchFamily="34" charset="0"/>
                        </a:rPr>
                        <a:t>&gt; (</a:t>
                      </a:r>
                      <a:r>
                        <a:rPr lang="en-US" sz="1400" dirty="0" err="1">
                          <a:latin typeface="Huawei Sans" panose="020C0503030203020204" pitchFamily="34" charset="0"/>
                        </a:rPr>
                        <a:t>nc:operation</a:t>
                      </a:r>
                      <a:r>
                        <a:rPr lang="en-US" sz="1400" dirty="0">
                          <a:latin typeface="Huawei Sans" panose="020C0503030203020204" pitchFamily="34" charset="0"/>
                        </a:rPr>
                        <a:t>="create")</a:t>
                      </a:r>
                      <a:endParaRPr lang="en-US" altLang="zh-CN" sz="14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300028">
                <a:tc vMerge="1">
                  <a:txBody>
                    <a:bodyPr/>
                    <a:lstStyle/>
                    <a:p>
                      <a:endParaRPr lang="zh-CN" altLang="en-US" sz="1200" b="0" dirty="0">
                        <a:solidFill>
                          <a:srgbClr val="000000"/>
                        </a:solidFill>
                        <a:latin typeface="Arial"/>
                        <a:ea typeface="+mn-ea"/>
                      </a:endParaRPr>
                    </a:p>
                  </a:txBody>
                  <a:tcPr marL="109753" marR="109753"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400" dirty="0">
                          <a:latin typeface="Huawei Sans" panose="020C0503030203020204" pitchFamily="34" charset="0"/>
                        </a:rPr>
                        <a:t>invoke an RPC operation</a:t>
                      </a:r>
                      <a:endParaRPr lang="en-US" altLang="zh-CN" sz="14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300028">
                <a:tc rowSpan="2">
                  <a:txBody>
                    <a:bodyPr/>
                    <a:lstStyle/>
                    <a:p>
                      <a:pPr fontAlgn="ctr"/>
                      <a:r>
                        <a:rPr lang="en-US" sz="1400" dirty="0">
                          <a:latin typeface="Huawei Sans" panose="020C0503030203020204" pitchFamily="34" charset="0"/>
                        </a:rPr>
                        <a:t>PUT</a:t>
                      </a:r>
                      <a:endParaRPr lang="en-US" altLang="zh-CN" sz="14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fontAlgn="ctr"/>
                      <a:r>
                        <a:rPr lang="en-US" sz="1400" dirty="0">
                          <a:latin typeface="Huawei Sans" panose="020C0503030203020204" pitchFamily="34" charset="0"/>
                        </a:rPr>
                        <a:t>&lt;edit-</a:t>
                      </a:r>
                      <a:r>
                        <a:rPr lang="en-US" sz="1400" dirty="0" err="1">
                          <a:latin typeface="Huawei Sans" panose="020C0503030203020204" pitchFamily="34" charset="0"/>
                        </a:rPr>
                        <a:t>config</a:t>
                      </a:r>
                      <a:r>
                        <a:rPr lang="en-US" sz="1400" dirty="0">
                          <a:latin typeface="Huawei Sans" panose="020C0503030203020204" pitchFamily="34" charset="0"/>
                        </a:rPr>
                        <a:t>&gt; (</a:t>
                      </a:r>
                      <a:r>
                        <a:rPr lang="en-US" sz="1400" dirty="0" err="1">
                          <a:latin typeface="Huawei Sans" panose="020C0503030203020204" pitchFamily="34" charset="0"/>
                        </a:rPr>
                        <a:t>nc:operation</a:t>
                      </a:r>
                      <a:r>
                        <a:rPr lang="en-US" sz="1400" dirty="0">
                          <a:latin typeface="Huawei Sans" panose="020C0503030203020204" pitchFamily="34" charset="0"/>
                        </a:rPr>
                        <a:t>="create/replace")</a:t>
                      </a:r>
                      <a:endParaRPr lang="en-US" altLang="zh-CN" sz="14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xmlns="" val="10004"/>
                  </a:ext>
                </a:extLst>
              </a:tr>
              <a:tr h="300028">
                <a:tc vMerge="1">
                  <a:txBody>
                    <a:bodyPr/>
                    <a:lstStyle/>
                    <a:p>
                      <a:endParaRPr lang="zh-CN" altLang="en-US" sz="1200" b="0" dirty="0">
                        <a:solidFill>
                          <a:srgbClr val="000000"/>
                        </a:solidFill>
                        <a:latin typeface="Arial"/>
                        <a:ea typeface="+mn-ea"/>
                      </a:endParaRPr>
                    </a:p>
                  </a:txBody>
                  <a:tcPr marL="109753" marR="109753"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400" dirty="0">
                          <a:latin typeface="Huawei Sans" panose="020C0503030203020204" pitchFamily="34" charset="0"/>
                        </a:rPr>
                        <a:t>&lt;copy-</a:t>
                      </a:r>
                      <a:r>
                        <a:rPr lang="en-US" sz="1400" dirty="0" err="1">
                          <a:latin typeface="Huawei Sans" panose="020C0503030203020204" pitchFamily="34" charset="0"/>
                        </a:rPr>
                        <a:t>config</a:t>
                      </a:r>
                      <a:r>
                        <a:rPr lang="en-US" sz="1400" dirty="0">
                          <a:latin typeface="Huawei Sans" panose="020C0503030203020204" pitchFamily="34" charset="0"/>
                        </a:rPr>
                        <a:t>&gt; (PUT on </a:t>
                      </a:r>
                      <a:r>
                        <a:rPr lang="en-US" sz="1400" dirty="0" err="1">
                          <a:latin typeface="Huawei Sans" panose="020C0503030203020204" pitchFamily="34" charset="0"/>
                        </a:rPr>
                        <a:t>datastore</a:t>
                      </a:r>
                      <a:r>
                        <a:rPr lang="en-US" sz="1400" dirty="0">
                          <a:latin typeface="Huawei Sans" panose="020C0503030203020204" pitchFamily="34" charset="0"/>
                        </a:rPr>
                        <a:t>)</a:t>
                      </a:r>
                      <a:endParaRPr lang="en-US" altLang="zh-CN" sz="14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r h="300028">
                <a:tc>
                  <a:txBody>
                    <a:bodyPr/>
                    <a:lstStyle/>
                    <a:p>
                      <a:pPr fontAlgn="ctr"/>
                      <a:r>
                        <a:rPr lang="en-US" sz="1400" dirty="0">
                          <a:latin typeface="Huawei Sans" panose="020C0503030203020204" pitchFamily="34" charset="0"/>
                        </a:rPr>
                        <a:t>PATCH</a:t>
                      </a:r>
                      <a:endParaRPr lang="en-US" altLang="zh-CN" sz="14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fontAlgn="ctr"/>
                      <a:r>
                        <a:rPr lang="en-US" sz="1400" dirty="0">
                          <a:latin typeface="Huawei Sans" panose="020C0503030203020204" pitchFamily="34" charset="0"/>
                        </a:rPr>
                        <a:t>&lt;edit-</a:t>
                      </a:r>
                      <a:r>
                        <a:rPr lang="en-US" sz="1400" dirty="0" err="1">
                          <a:latin typeface="Huawei Sans" panose="020C0503030203020204" pitchFamily="34" charset="0"/>
                        </a:rPr>
                        <a:t>config</a:t>
                      </a:r>
                      <a:r>
                        <a:rPr lang="en-US" sz="1400" dirty="0">
                          <a:latin typeface="Huawei Sans" panose="020C0503030203020204" pitchFamily="34" charset="0"/>
                        </a:rPr>
                        <a:t>&gt; (</a:t>
                      </a:r>
                      <a:r>
                        <a:rPr lang="en-US" sz="1400" dirty="0" err="1">
                          <a:latin typeface="Huawei Sans" panose="020C0503030203020204" pitchFamily="34" charset="0"/>
                        </a:rPr>
                        <a:t>nc:operation</a:t>
                      </a:r>
                      <a:r>
                        <a:rPr lang="en-US" sz="1400" dirty="0">
                          <a:latin typeface="Huawei Sans" panose="020C0503030203020204" pitchFamily="34" charset="0"/>
                        </a:rPr>
                        <a:t> depends on PATCH content)</a:t>
                      </a:r>
                      <a:endParaRPr lang="en-US" altLang="zh-CN" sz="14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xmlns="" val="10006"/>
                  </a:ext>
                </a:extLst>
              </a:tr>
              <a:tr h="30002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DELETE</a:t>
                      </a:r>
                      <a:endParaRPr lang="en-US" altLang="zh-CN" sz="14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&lt;edit-</a:t>
                      </a:r>
                      <a:r>
                        <a:rPr lang="en-US" sz="1400" dirty="0" err="1">
                          <a:latin typeface="Huawei Sans" panose="020C0503030203020204" pitchFamily="34" charset="0"/>
                        </a:rPr>
                        <a:t>config</a:t>
                      </a:r>
                      <a:r>
                        <a:rPr lang="en-US" sz="1400" dirty="0">
                          <a:latin typeface="Huawei Sans" panose="020C0503030203020204" pitchFamily="34" charset="0"/>
                        </a:rPr>
                        <a:t>&gt; (</a:t>
                      </a:r>
                      <a:r>
                        <a:rPr lang="en-US" sz="1400" dirty="0" err="1">
                          <a:latin typeface="Huawei Sans" panose="020C0503030203020204" pitchFamily="34" charset="0"/>
                        </a:rPr>
                        <a:t>nc:operation</a:t>
                      </a:r>
                      <a:r>
                        <a:rPr lang="en-US" sz="1400" dirty="0">
                          <a:latin typeface="Huawei Sans" panose="020C0503030203020204" pitchFamily="34" charset="0"/>
                        </a:rPr>
                        <a:t>="delete")</a:t>
                      </a:r>
                      <a:endParaRPr lang="en-US" altLang="zh-CN" sz="14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xmlns="" val="10007"/>
                  </a:ext>
                </a:extLst>
              </a:tr>
            </a:tbl>
          </a:graphicData>
        </a:graphic>
      </p:graphicFrame>
      <p:sp>
        <p:nvSpPr>
          <p:cNvPr id="15" name="矩形 14">
            <a:extLst>
              <a:ext uri="{FF2B5EF4-FFF2-40B4-BE49-F238E27FC236}">
                <a16:creationId xmlns:a16="http://schemas.microsoft.com/office/drawing/2014/main" xmlns="" id="{64711720-7E15-4855-9B8F-B00239839128}"/>
              </a:ext>
            </a:extLst>
          </p:cNvPr>
          <p:cNvSpPr/>
          <p:nvPr/>
        </p:nvSpPr>
        <p:spPr>
          <a:xfrm>
            <a:off x="2034910" y="1454183"/>
            <a:ext cx="1173719" cy="338554"/>
          </a:xfrm>
          <a:prstGeom prst="rect">
            <a:avLst/>
          </a:prstGeom>
          <a:noFill/>
        </p:spPr>
        <p:txBody>
          <a:bodyPr wrap="none">
            <a:noAutofit/>
          </a:bodyPr>
          <a:lstStyle/>
          <a:p>
            <a:pPr fontAlgn="ctr"/>
            <a:r>
              <a:rPr lang="en-US" sz="1600" b="1" dirty="0" err="1">
                <a:latin typeface="Huawei Sans" panose="020C0503030203020204" pitchFamily="34" charset="0"/>
              </a:rPr>
              <a:t>NETCONF</a:t>
            </a:r>
            <a:endParaRPr lang="en-US" sz="1600" b="1" dirty="0">
              <a:latin typeface="Huawei Sans" panose="020C0503030203020204" pitchFamily="34" charset="0"/>
            </a:endParaRPr>
          </a:p>
        </p:txBody>
      </p:sp>
      <p:sp>
        <p:nvSpPr>
          <p:cNvPr id="16" name="矩形 15">
            <a:extLst>
              <a:ext uri="{FF2B5EF4-FFF2-40B4-BE49-F238E27FC236}">
                <a16:creationId xmlns:a16="http://schemas.microsoft.com/office/drawing/2014/main" xmlns="" id="{95AA3CFD-E0CC-4B4F-BFA0-4C4AE25B500A}"/>
              </a:ext>
            </a:extLst>
          </p:cNvPr>
          <p:cNvSpPr/>
          <p:nvPr/>
        </p:nvSpPr>
        <p:spPr>
          <a:xfrm>
            <a:off x="4189617" y="1454183"/>
            <a:ext cx="1237839" cy="584775"/>
          </a:xfrm>
          <a:prstGeom prst="rect">
            <a:avLst/>
          </a:prstGeom>
          <a:noFill/>
        </p:spPr>
        <p:txBody>
          <a:bodyPr wrap="square">
            <a:noAutofit/>
          </a:bodyPr>
          <a:lstStyle/>
          <a:p>
            <a:pPr fontAlgn="ctr"/>
            <a:r>
              <a:rPr lang="en-US" sz="1600" b="1" dirty="0" err="1">
                <a:latin typeface="Huawei Sans" panose="020C0503030203020204" pitchFamily="34" charset="0"/>
              </a:rPr>
              <a:t>RESTCONF</a:t>
            </a:r>
            <a:endParaRPr lang="en-US" sz="1600" b="1" dirty="0">
              <a:latin typeface="Huawei Sans" panose="020C0503030203020204" pitchFamily="34" charset="0"/>
            </a:endParaRPr>
          </a:p>
        </p:txBody>
      </p:sp>
      <p:sp>
        <p:nvSpPr>
          <p:cNvPr id="18" name="圆角矩形 24">
            <a:extLst>
              <a:ext uri="{FF2B5EF4-FFF2-40B4-BE49-F238E27FC236}">
                <a16:creationId xmlns:a16="http://schemas.microsoft.com/office/drawing/2014/main" xmlns="" id="{BBC473EC-6D1F-4A85-9871-2A5069FCBB19}"/>
              </a:ext>
            </a:extLst>
          </p:cNvPr>
          <p:cNvSpPr/>
          <p:nvPr/>
        </p:nvSpPr>
        <p:spPr>
          <a:xfrm>
            <a:off x="3690990" y="3065432"/>
            <a:ext cx="2306153" cy="1010381"/>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a:solidFill>
                  <a:schemeClr val="tx1"/>
                </a:solidFill>
                <a:latin typeface="Huawei Sans" panose="020C0503030203020204" pitchFamily="34" charset="0"/>
              </a:rPr>
              <a:t>HTTP</a:t>
            </a:r>
          </a:p>
          <a:p>
            <a:pPr algn="ctr" fontAlgn="ctr"/>
            <a:r>
              <a:rPr lang="en-US" sz="1200" dirty="0">
                <a:solidFill>
                  <a:schemeClr val="tx1"/>
                </a:solidFill>
                <a:latin typeface="Huawei Sans" panose="020C0503030203020204" pitchFamily="34" charset="0"/>
              </a:rPr>
              <a:t>TLS over TCP</a:t>
            </a:r>
            <a:endParaRPr lang="en-US" altLang="zh-CN" sz="1200" dirty="0">
              <a:solidFill>
                <a:schemeClr val="tx1"/>
              </a:solidFill>
              <a:latin typeface="Huawei Sans" panose="020C0503030203020204" pitchFamily="34" charset="0"/>
            </a:endParaRPr>
          </a:p>
        </p:txBody>
      </p:sp>
      <p:sp>
        <p:nvSpPr>
          <p:cNvPr id="29" name="文本框 28">
            <a:extLst>
              <a:ext uri="{FF2B5EF4-FFF2-40B4-BE49-F238E27FC236}">
                <a16:creationId xmlns:a16="http://schemas.microsoft.com/office/drawing/2014/main" xmlns="" id="{FC7CA3E8-0CF6-43F7-A787-376A4E22560A}"/>
              </a:ext>
            </a:extLst>
          </p:cNvPr>
          <p:cNvSpPr txBox="1"/>
          <p:nvPr/>
        </p:nvSpPr>
        <p:spPr>
          <a:xfrm>
            <a:off x="450253" y="4552425"/>
            <a:ext cx="11157010" cy="867930"/>
          </a:xfrm>
          <a:prstGeom prst="rect">
            <a:avLst/>
          </a:prstGeom>
          <a:noFill/>
        </p:spPr>
        <p:txBody>
          <a:bodyPr wrap="square" rtlCol="0">
            <a:noAutofit/>
          </a:bodyPr>
          <a:lstStyle/>
          <a:p>
            <a:pPr marL="285750" indent="-285750" algn="l" fontAlgn="ctr">
              <a:lnSpc>
                <a:spcPct val="140000"/>
              </a:lnSpc>
              <a:buSzPct val="50000"/>
              <a:buFont typeface="Wingdings" panose="05000000000000000000" pitchFamily="2" charset="2"/>
              <a:buChar char="l"/>
            </a:pPr>
            <a:r>
              <a:rPr lang="en-US" sz="1600" dirty="0" err="1">
                <a:latin typeface="Huawei Sans" panose="020C0503030203020204" pitchFamily="34" charset="0"/>
              </a:rPr>
              <a:t>NETCONF</a:t>
            </a:r>
            <a:r>
              <a:rPr lang="en-US" sz="1600" dirty="0">
                <a:latin typeface="Huawei Sans" panose="020C0503030203020204" pitchFamily="34" charset="0"/>
              </a:rPr>
              <a:t> operates multiple configuration libraries of a device. The transaction mechanism and rollback mechanism are available.</a:t>
            </a:r>
            <a:endParaRPr lang="en-US" altLang="zh-CN" sz="1600" dirty="0">
              <a:latin typeface="Huawei Sans" panose="020C0503030203020204" pitchFamily="34" charset="0"/>
            </a:endParaRPr>
          </a:p>
          <a:p>
            <a:pPr marL="285750" indent="-285750" algn="l" fontAlgn="ctr">
              <a:lnSpc>
                <a:spcPct val="140000"/>
              </a:lnSpc>
              <a:buSzPct val="50000"/>
              <a:buFont typeface="Wingdings" panose="05000000000000000000" pitchFamily="2" charset="2"/>
              <a:buChar char="l"/>
            </a:pPr>
            <a:r>
              <a:rPr lang="en-US" sz="1600" dirty="0" err="1">
                <a:latin typeface="Huawei Sans" panose="020C0503030203020204" pitchFamily="34" charset="0"/>
              </a:rPr>
              <a:t>RESTCONF</a:t>
            </a:r>
            <a:r>
              <a:rPr lang="en-US" sz="1600" dirty="0">
                <a:latin typeface="Huawei Sans" panose="020C0503030203020204" pitchFamily="34" charset="0"/>
              </a:rPr>
              <a:t> uses HTTP operations, which are stateless, have no transaction mechanism, </a:t>
            </a:r>
            <a:r>
              <a:rPr lang="en-US" sz="1600">
                <a:latin typeface="Huawei Sans" panose="020C0503030203020204" pitchFamily="34" charset="0"/>
              </a:rPr>
              <a:t>and </a:t>
            </a:r>
            <a:r>
              <a:rPr lang="en-US" sz="1600" smtClean="0">
                <a:latin typeface="Huawei Sans" panose="020C0503030203020204" pitchFamily="34" charset="0"/>
              </a:rPr>
              <a:t>does </a:t>
            </a:r>
            <a:r>
              <a:rPr lang="en-US" sz="1600" dirty="0">
                <a:latin typeface="Huawei Sans" panose="020C0503030203020204" pitchFamily="34" charset="0"/>
              </a:rPr>
              <a:t>not support rollback.</a:t>
            </a:r>
            <a:endParaRPr lang="en-US" altLang="zh-CN" sz="1600" dirty="0">
              <a:latin typeface="Huawei Sans" panose="020C0503030203020204" pitchFamily="34" charset="0"/>
            </a:endParaRPr>
          </a:p>
        </p:txBody>
      </p:sp>
      <p:sp>
        <p:nvSpPr>
          <p:cNvPr id="20" name="Right Arrow 157"/>
          <p:cNvSpPr/>
          <p:nvPr/>
        </p:nvSpPr>
        <p:spPr>
          <a:xfrm flipH="1">
            <a:off x="6196714" y="2864924"/>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1013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par>
                                <p:cTn id="8" presetID="14"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6F96618-1891-4021-ADBA-4177DD3E889E}"/>
              </a:ext>
            </a:extLst>
          </p:cNvPr>
          <p:cNvSpPr>
            <a:spLocks noGrp="1"/>
          </p:cNvSpPr>
          <p:nvPr>
            <p:ph type="title"/>
          </p:nvPr>
        </p:nvSpPr>
        <p:spPr/>
        <p:txBody>
          <a:bodyPr/>
          <a:lstStyle/>
          <a:p>
            <a:r>
              <a:rPr lang="en-US"/>
              <a:t>Typical RESTCONF Interaction</a:t>
            </a:r>
            <a:endParaRPr lang="en-US" dirty="0"/>
          </a:p>
        </p:txBody>
      </p:sp>
      <p:grpSp>
        <p:nvGrpSpPr>
          <p:cNvPr id="13" name="组合 12">
            <a:extLst>
              <a:ext uri="{FF2B5EF4-FFF2-40B4-BE49-F238E27FC236}">
                <a16:creationId xmlns:a16="http://schemas.microsoft.com/office/drawing/2014/main" xmlns="" id="{FD6CB48D-3267-4F4C-84EA-A645A7EE184B}"/>
              </a:ext>
            </a:extLst>
          </p:cNvPr>
          <p:cNvGrpSpPr/>
          <p:nvPr/>
        </p:nvGrpSpPr>
        <p:grpSpPr>
          <a:xfrm>
            <a:off x="9429006" y="3792870"/>
            <a:ext cx="1740366" cy="1397741"/>
            <a:chOff x="9708389" y="2049913"/>
            <a:chExt cx="1740366" cy="1397741"/>
          </a:xfrm>
        </p:grpSpPr>
        <p:sp>
          <p:nvSpPr>
            <p:cNvPr id="45" name="矩形: 圆角 44">
              <a:extLst>
                <a:ext uri="{FF2B5EF4-FFF2-40B4-BE49-F238E27FC236}">
                  <a16:creationId xmlns:a16="http://schemas.microsoft.com/office/drawing/2014/main" xmlns="" id="{C972BAB7-345A-4EF6-927C-A8236D98F751}"/>
                </a:ext>
              </a:extLst>
            </p:cNvPr>
            <p:cNvSpPr/>
            <p:nvPr/>
          </p:nvSpPr>
          <p:spPr bwMode="auto">
            <a:xfrm>
              <a:off x="9708389" y="2049913"/>
              <a:ext cx="1740366" cy="1162843"/>
            </a:xfrm>
            <a:prstGeom prst="roundRect">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lang="en-US" altLang="zh-CN" sz="1600" dirty="0">
                <a:latin typeface="Huawei Sans" panose="020C0503030203020204" pitchFamily="34" charset="0"/>
              </a:endParaRPr>
            </a:p>
          </p:txBody>
        </p:sp>
        <p:sp>
          <p:nvSpPr>
            <p:cNvPr id="30" name="矩形: 圆角 29">
              <a:extLst>
                <a:ext uri="{FF2B5EF4-FFF2-40B4-BE49-F238E27FC236}">
                  <a16:creationId xmlns:a16="http://schemas.microsoft.com/office/drawing/2014/main" xmlns="" id="{5D016DF1-2296-4AB0-B565-54E1716E5A45}"/>
                </a:ext>
              </a:extLst>
            </p:cNvPr>
            <p:cNvSpPr/>
            <p:nvPr/>
          </p:nvSpPr>
          <p:spPr bwMode="auto">
            <a:xfrm>
              <a:off x="10033686" y="2194673"/>
              <a:ext cx="1071938" cy="360040"/>
            </a:xfrm>
            <a:prstGeom prst="roundRect">
              <a:avLst/>
            </a:prstGeom>
            <a:solidFill>
              <a:schemeClr val="bg1"/>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dirty="0">
                  <a:solidFill>
                    <a:schemeClr val="tx1"/>
                  </a:solidFill>
                  <a:latin typeface="Huawei Sans" panose="020C0503030203020204" pitchFamily="34" charset="0"/>
                </a:rPr>
                <a:t>YANG</a:t>
              </a:r>
              <a:endParaRPr kumimoji="0" lang="en-US" altLang="zh-CN" sz="1600" b="0" i="0" u="none" strike="noStrike" cap="none" normalizeH="0" baseline="0" dirty="0">
                <a:ln>
                  <a:noFill/>
                </a:ln>
                <a:solidFill>
                  <a:schemeClr val="tx1"/>
                </a:solidFill>
                <a:effectLst/>
                <a:latin typeface="Huawei Sans" panose="020C0503030203020204" pitchFamily="34" charset="0"/>
              </a:endParaRPr>
            </a:p>
          </p:txBody>
        </p:sp>
        <p:sp>
          <p:nvSpPr>
            <p:cNvPr id="31" name="文本框 30">
              <a:extLst>
                <a:ext uri="{FF2B5EF4-FFF2-40B4-BE49-F238E27FC236}">
                  <a16:creationId xmlns:a16="http://schemas.microsoft.com/office/drawing/2014/main" xmlns="" id="{0607E0CC-8538-405B-BA83-4B2A0867B04A}"/>
                </a:ext>
              </a:extLst>
            </p:cNvPr>
            <p:cNvSpPr txBox="1"/>
            <p:nvPr/>
          </p:nvSpPr>
          <p:spPr bwMode="auto">
            <a:xfrm>
              <a:off x="9994625" y="2617843"/>
              <a:ext cx="1145533"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sz="1600" b="1" dirty="0" err="1">
                  <a:latin typeface="Huawei Sans" panose="020C0503030203020204" pitchFamily="34" charset="0"/>
                </a:rPr>
                <a:t>DataStore</a:t>
              </a:r>
              <a:endParaRPr lang="en-US" altLang="zh-CN" sz="1600" b="1" dirty="0">
                <a:latin typeface="Huawei Sans" panose="020C0503030203020204" pitchFamily="34" charset="0"/>
              </a:endParaRPr>
            </a:p>
          </p:txBody>
        </p:sp>
        <p:pic>
          <p:nvPicPr>
            <p:cNvPr id="6" name="图片 5" descr="接入交换机.png">
              <a:extLst>
                <a:ext uri="{FF2B5EF4-FFF2-40B4-BE49-F238E27FC236}">
                  <a16:creationId xmlns:a16="http://schemas.microsoft.com/office/drawing/2014/main" xmlns="" id="{4F64C6D4-ECDB-423B-962C-3680B2AF2D3F}"/>
                </a:ext>
              </a:extLst>
            </p:cNvPr>
            <p:cNvPicPr>
              <a:picLocks noChangeAspect="1"/>
            </p:cNvPicPr>
            <p:nvPr/>
          </p:nvPicPr>
          <p:blipFill>
            <a:blip r:embed="rId3" cstate="print"/>
            <a:stretch>
              <a:fillRect/>
            </a:stretch>
          </p:blipFill>
          <p:spPr>
            <a:xfrm>
              <a:off x="10285560" y="3005836"/>
              <a:ext cx="540000" cy="441818"/>
            </a:xfrm>
            <a:prstGeom prst="rect">
              <a:avLst/>
            </a:prstGeom>
          </p:spPr>
        </p:pic>
      </p:grpSp>
      <p:sp>
        <p:nvSpPr>
          <p:cNvPr id="34" name="矩形: 圆角 33">
            <a:extLst>
              <a:ext uri="{FF2B5EF4-FFF2-40B4-BE49-F238E27FC236}">
                <a16:creationId xmlns:a16="http://schemas.microsoft.com/office/drawing/2014/main" xmlns="" id="{3E0240E9-B444-4910-A0F0-964DD55AA4C8}"/>
              </a:ext>
            </a:extLst>
          </p:cNvPr>
          <p:cNvSpPr/>
          <p:nvPr/>
        </p:nvSpPr>
        <p:spPr bwMode="auto">
          <a:xfrm>
            <a:off x="532574" y="3792870"/>
            <a:ext cx="1740366" cy="1158880"/>
          </a:xfrm>
          <a:prstGeom prst="roundRect">
            <a:avLst/>
          </a:prstGeom>
          <a:solidFill>
            <a:srgbClr val="FFC000"/>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914400" fontAlgn="ctr">
              <a:spcBef>
                <a:spcPct val="0"/>
              </a:spcBef>
              <a:spcAft>
                <a:spcPct val="0"/>
              </a:spcAft>
            </a:pPr>
            <a:endParaRPr lang="en-US" altLang="zh-CN" sz="1600" dirty="0">
              <a:latin typeface="Huawei Sans" panose="020C0503030203020204" pitchFamily="34" charset="0"/>
            </a:endParaRPr>
          </a:p>
        </p:txBody>
      </p:sp>
      <p:sp>
        <p:nvSpPr>
          <p:cNvPr id="41" name="文本框 40">
            <a:extLst>
              <a:ext uri="{FF2B5EF4-FFF2-40B4-BE49-F238E27FC236}">
                <a16:creationId xmlns:a16="http://schemas.microsoft.com/office/drawing/2014/main" xmlns="" id="{60E7F8D7-4C89-4330-8C09-EFE998BC8BDE}"/>
              </a:ext>
            </a:extLst>
          </p:cNvPr>
          <p:cNvSpPr txBox="1"/>
          <p:nvPr/>
        </p:nvSpPr>
        <p:spPr>
          <a:xfrm>
            <a:off x="532574" y="1329953"/>
            <a:ext cx="11306175" cy="1255728"/>
          </a:xfrm>
          <a:prstGeom prst="rect">
            <a:avLst/>
          </a:prstGeom>
          <a:noFill/>
        </p:spPr>
        <p:txBody>
          <a:bodyPr wrap="square" rtlCol="0">
            <a:noAutofit/>
          </a:bodyPr>
          <a:lstStyle/>
          <a:p>
            <a:pPr marL="285750" indent="-285750" algn="l" fontAlgn="ctr">
              <a:lnSpc>
                <a:spcPct val="140000"/>
              </a:lnSpc>
              <a:buSzPct val="50000"/>
              <a:buFont typeface="Wingdings" panose="05000000000000000000" pitchFamily="2" charset="2"/>
              <a:buChar char="l"/>
            </a:pPr>
            <a:r>
              <a:rPr lang="en-US" dirty="0">
                <a:latin typeface="Huawei Sans" panose="020C0503030203020204" pitchFamily="34" charset="0"/>
              </a:rPr>
              <a:t>A complete </a:t>
            </a:r>
            <a:r>
              <a:rPr lang="en-US" dirty="0" err="1">
                <a:latin typeface="Huawei Sans" panose="020C0503030203020204" pitchFamily="34" charset="0"/>
              </a:rPr>
              <a:t>RESTCONF</a:t>
            </a:r>
            <a:r>
              <a:rPr lang="en-US" dirty="0">
                <a:latin typeface="Huawei Sans" panose="020C0503030203020204" pitchFamily="34" charset="0"/>
              </a:rPr>
              <a:t> interaction includes a request and a response.</a:t>
            </a:r>
            <a:endParaRPr lang="en-US" altLang="zh-CN" dirty="0">
              <a:latin typeface="Huawei Sans" panose="020C0503030203020204" pitchFamily="34" charset="0"/>
            </a:endParaRPr>
          </a:p>
          <a:p>
            <a:pPr marL="285750" indent="-285750" algn="l" fontAlgn="ctr">
              <a:lnSpc>
                <a:spcPct val="140000"/>
              </a:lnSpc>
              <a:buSzPct val="50000"/>
              <a:buFont typeface="Wingdings" panose="05000000000000000000" pitchFamily="2" charset="2"/>
              <a:buChar char="l"/>
            </a:pPr>
            <a:r>
              <a:rPr lang="en-US" dirty="0">
                <a:latin typeface="Huawei Sans" panose="020C0503030203020204" pitchFamily="34" charset="0"/>
              </a:rPr>
              <a:t>In this example, the client uses the OPTIONS method to obtain the operations supported by the device.</a:t>
            </a:r>
            <a:endParaRPr lang="en-US" altLang="zh-CN" dirty="0">
              <a:latin typeface="Huawei Sans" panose="020C0503030203020204" pitchFamily="34" charset="0"/>
            </a:endParaRPr>
          </a:p>
          <a:p>
            <a:pPr marL="285750" indent="-285750" fontAlgn="ctr">
              <a:lnSpc>
                <a:spcPct val="140000"/>
              </a:lnSpc>
              <a:buSzPct val="50000"/>
              <a:buFont typeface="Wingdings" panose="05000000000000000000" pitchFamily="2" charset="2"/>
              <a:buChar char="l"/>
            </a:pPr>
            <a:r>
              <a:rPr lang="en-US" dirty="0">
                <a:latin typeface="Huawei Sans" panose="020C0503030203020204" pitchFamily="34" charset="0"/>
              </a:rPr>
              <a:t>The device response supports the following operations: POST, DELETE, GET, HEAD, PATCH, and OPTIONS.</a:t>
            </a:r>
            <a:endParaRPr lang="en-US" altLang="zh-CN" dirty="0">
              <a:latin typeface="Huawei Sans" panose="020C0503030203020204" pitchFamily="34" charset="0"/>
            </a:endParaRPr>
          </a:p>
        </p:txBody>
      </p:sp>
      <p:sp>
        <p:nvSpPr>
          <p:cNvPr id="25" name="文本框 24">
            <a:extLst>
              <a:ext uri="{FF2B5EF4-FFF2-40B4-BE49-F238E27FC236}">
                <a16:creationId xmlns:a16="http://schemas.microsoft.com/office/drawing/2014/main" xmlns="" id="{C1F02863-593B-4A6A-A9E1-74FE70BB3B8C}"/>
              </a:ext>
            </a:extLst>
          </p:cNvPr>
          <p:cNvSpPr txBox="1"/>
          <p:nvPr/>
        </p:nvSpPr>
        <p:spPr>
          <a:xfrm>
            <a:off x="2534416" y="3642080"/>
            <a:ext cx="6695002" cy="473489"/>
          </a:xfrm>
          <a:prstGeom prst="rect">
            <a:avLst/>
          </a:prstGeom>
          <a:solidFill>
            <a:srgbClr val="F3FBFE"/>
          </a:solidFill>
          <a:ln>
            <a:solidFill>
              <a:srgbClr val="99DFF9"/>
            </a:solidFill>
          </a:ln>
        </p:spPr>
        <p:txBody>
          <a:bodyPr wrap="square" rtlCol="0" anchor="ctr">
            <a:noAutofit/>
          </a:bodyPr>
          <a:lstStyle/>
          <a:p>
            <a:pPr fontAlgn="ctr"/>
            <a:r>
              <a:rPr lang="en-US" sz="1600" dirty="0">
                <a:latin typeface="Huawei Sans" panose="020C0503030203020204" pitchFamily="34" charset="0"/>
              </a:rPr>
              <a:t>OPTIONS /</a:t>
            </a:r>
            <a:r>
              <a:rPr lang="en-US" sz="1600" dirty="0" err="1">
                <a:latin typeface="Huawei Sans" panose="020C0503030203020204" pitchFamily="34" charset="0"/>
              </a:rPr>
              <a:t>restconf</a:t>
            </a:r>
            <a:r>
              <a:rPr lang="en-US" sz="1600" dirty="0">
                <a:latin typeface="Huawei Sans" panose="020C0503030203020204" pitchFamily="34" charset="0"/>
              </a:rPr>
              <a:t>/data/</a:t>
            </a:r>
            <a:r>
              <a:rPr lang="en-US" sz="1600" dirty="0" err="1">
                <a:latin typeface="Huawei Sans" panose="020C0503030203020204" pitchFamily="34" charset="0"/>
              </a:rPr>
              <a:t>huawei-aaa:aaa</a:t>
            </a:r>
            <a:r>
              <a:rPr lang="en-US" sz="1600" dirty="0">
                <a:latin typeface="Huawei Sans" panose="020C0503030203020204" pitchFamily="34" charset="0"/>
              </a:rPr>
              <a:t>/domains/domain HTTP/1.1</a:t>
            </a:r>
            <a:endParaRPr lang="en-US" altLang="zh-CN" sz="1600" dirty="0">
              <a:latin typeface="Huawei Sans" panose="020C0503030203020204" pitchFamily="34" charset="0"/>
            </a:endParaRPr>
          </a:p>
        </p:txBody>
      </p:sp>
      <p:sp>
        <p:nvSpPr>
          <p:cNvPr id="26" name="文本框 25">
            <a:extLst>
              <a:ext uri="{FF2B5EF4-FFF2-40B4-BE49-F238E27FC236}">
                <a16:creationId xmlns:a16="http://schemas.microsoft.com/office/drawing/2014/main" xmlns="" id="{36DCD28F-D224-466D-9AAF-C38BAED7D87E}"/>
              </a:ext>
            </a:extLst>
          </p:cNvPr>
          <p:cNvSpPr txBox="1"/>
          <p:nvPr/>
        </p:nvSpPr>
        <p:spPr>
          <a:xfrm>
            <a:off x="2534416" y="4481227"/>
            <a:ext cx="6695002" cy="1471172"/>
          </a:xfrm>
          <a:prstGeom prst="rect">
            <a:avLst/>
          </a:prstGeom>
          <a:solidFill>
            <a:srgbClr val="F3FBFE"/>
          </a:solidFill>
          <a:ln>
            <a:solidFill>
              <a:srgbClr val="99DFF9"/>
            </a:solidFill>
          </a:ln>
        </p:spPr>
        <p:txBody>
          <a:bodyPr wrap="square" rtlCol="0" anchor="ctr">
            <a:noAutofit/>
          </a:bodyPr>
          <a:lstStyle>
            <a:defPPr>
              <a:defRPr lang="en-US"/>
            </a:defPPr>
            <a:lvl1pPr>
              <a:lnSpc>
                <a:spcPct val="140000"/>
              </a:lnSpc>
              <a:defRPr sz="1600"/>
            </a:lvl1pPr>
          </a:lstStyle>
          <a:p>
            <a:pPr fontAlgn="ctr">
              <a:lnSpc>
                <a:spcPct val="100000"/>
              </a:lnSpc>
            </a:pPr>
            <a:r>
              <a:rPr lang="en-US" dirty="0">
                <a:latin typeface="Huawei Sans" panose="020C0503030203020204" pitchFamily="34" charset="0"/>
              </a:rPr>
              <a:t>HTTP/1.1 200 OK</a:t>
            </a:r>
          </a:p>
          <a:p>
            <a:pPr fontAlgn="ctr">
              <a:lnSpc>
                <a:spcPct val="100000"/>
              </a:lnSpc>
            </a:pPr>
            <a:r>
              <a:rPr lang="en-US" dirty="0">
                <a:latin typeface="Huawei Sans" panose="020C0503030203020204" pitchFamily="34" charset="0"/>
              </a:rPr>
              <a:t>Accept-Patch: application/</a:t>
            </a:r>
            <a:r>
              <a:rPr lang="en-US" dirty="0" err="1">
                <a:latin typeface="Huawei Sans" panose="020C0503030203020204" pitchFamily="34" charset="0"/>
              </a:rPr>
              <a:t>yang-data+xml</a:t>
            </a:r>
            <a:r>
              <a:rPr lang="en-US" dirty="0">
                <a:latin typeface="Huawei Sans" panose="020C0503030203020204" pitchFamily="34" charset="0"/>
              </a:rPr>
              <a:t>, application/</a:t>
            </a:r>
            <a:r>
              <a:rPr lang="en-US" dirty="0" err="1">
                <a:latin typeface="Huawei Sans" panose="020C0503030203020204" pitchFamily="34" charset="0"/>
              </a:rPr>
              <a:t>yang-data+json</a:t>
            </a:r>
            <a:endParaRPr lang="en-US" dirty="0">
              <a:latin typeface="Huawei Sans" panose="020C0503030203020204" pitchFamily="34" charset="0"/>
            </a:endParaRPr>
          </a:p>
          <a:p>
            <a:pPr fontAlgn="ctr">
              <a:lnSpc>
                <a:spcPct val="100000"/>
              </a:lnSpc>
            </a:pPr>
            <a:r>
              <a:rPr lang="en-US" dirty="0">
                <a:latin typeface="Huawei Sans" panose="020C0503030203020204" pitchFamily="34" charset="0"/>
              </a:rPr>
              <a:t>Allow: POST, DELETE, GET, HEAD, PATCH, OPTIONS</a:t>
            </a:r>
          </a:p>
          <a:p>
            <a:pPr fontAlgn="ctr">
              <a:lnSpc>
                <a:spcPct val="100000"/>
              </a:lnSpc>
            </a:pPr>
            <a:r>
              <a:rPr lang="en-US" dirty="0" err="1">
                <a:latin typeface="Huawei Sans" panose="020C0503030203020204" pitchFamily="34" charset="0"/>
              </a:rPr>
              <a:t>Content-Length:0</a:t>
            </a:r>
            <a:endParaRPr lang="en-US" altLang="zh-CN" dirty="0">
              <a:latin typeface="Huawei Sans" panose="020C0503030203020204" pitchFamily="34" charset="0"/>
            </a:endParaRPr>
          </a:p>
        </p:txBody>
      </p:sp>
      <p:cxnSp>
        <p:nvCxnSpPr>
          <p:cNvPr id="4" name="直接箭头连接符 3">
            <a:extLst>
              <a:ext uri="{FF2B5EF4-FFF2-40B4-BE49-F238E27FC236}">
                <a16:creationId xmlns:a16="http://schemas.microsoft.com/office/drawing/2014/main" xmlns="" id="{FA7B62F5-2B77-4133-90FE-09B2827F398F}"/>
              </a:ext>
            </a:extLst>
          </p:cNvPr>
          <p:cNvCxnSpPr/>
          <p:nvPr/>
        </p:nvCxnSpPr>
        <p:spPr>
          <a:xfrm>
            <a:off x="4379840" y="3374894"/>
            <a:ext cx="1154019" cy="0"/>
          </a:xfrm>
          <a:prstGeom prst="straightConnector1">
            <a:avLst/>
          </a:prstGeom>
          <a:ln w="571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xmlns="" id="{548EC709-EFDE-42EF-B590-B918D342CDC9}"/>
              </a:ext>
            </a:extLst>
          </p:cNvPr>
          <p:cNvSpPr txBox="1"/>
          <p:nvPr/>
        </p:nvSpPr>
        <p:spPr bwMode="auto">
          <a:xfrm>
            <a:off x="5668284" y="3192065"/>
            <a:ext cx="191176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b="1" dirty="0" err="1">
                <a:solidFill>
                  <a:srgbClr val="EC7061"/>
                </a:solidFill>
                <a:latin typeface="Huawei Sans" panose="020C0503030203020204" pitchFamily="34" charset="0"/>
              </a:rPr>
              <a:t>RESTCONF</a:t>
            </a:r>
            <a:r>
              <a:rPr lang="en-US" b="1" dirty="0">
                <a:solidFill>
                  <a:srgbClr val="EC7061"/>
                </a:solidFill>
                <a:latin typeface="Huawei Sans" panose="020C0503030203020204" pitchFamily="34" charset="0"/>
              </a:rPr>
              <a:t> request</a:t>
            </a:r>
            <a:endParaRPr lang="en-US" altLang="zh-CN" b="1" dirty="0">
              <a:solidFill>
                <a:srgbClr val="EC7061"/>
              </a:solidFill>
              <a:latin typeface="Huawei Sans" panose="020C0503030203020204" pitchFamily="34" charset="0"/>
            </a:endParaRPr>
          </a:p>
        </p:txBody>
      </p:sp>
      <p:cxnSp>
        <p:nvCxnSpPr>
          <p:cNvPr id="36" name="直接箭头连接符 35">
            <a:extLst>
              <a:ext uri="{FF2B5EF4-FFF2-40B4-BE49-F238E27FC236}">
                <a16:creationId xmlns:a16="http://schemas.microsoft.com/office/drawing/2014/main" xmlns="" id="{F8893F82-DCDC-4E05-91D1-ADA9ED930DE7}"/>
              </a:ext>
            </a:extLst>
          </p:cNvPr>
          <p:cNvCxnSpPr>
            <a:cxnSpLocks/>
          </p:cNvCxnSpPr>
          <p:nvPr/>
        </p:nvCxnSpPr>
        <p:spPr>
          <a:xfrm flipH="1">
            <a:off x="4320043" y="6146195"/>
            <a:ext cx="1213816" cy="4011"/>
          </a:xfrm>
          <a:prstGeom prst="straightConnector1">
            <a:avLst/>
          </a:prstGeom>
          <a:ln w="571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xmlns="" id="{108A4226-6C94-4282-A929-0D51DAB8B856}"/>
              </a:ext>
            </a:extLst>
          </p:cNvPr>
          <p:cNvSpPr txBox="1"/>
          <p:nvPr/>
        </p:nvSpPr>
        <p:spPr bwMode="auto">
          <a:xfrm>
            <a:off x="5668284" y="5967377"/>
            <a:ext cx="191176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b="1" dirty="0" err="1">
                <a:solidFill>
                  <a:srgbClr val="EC7061"/>
                </a:solidFill>
                <a:latin typeface="Huawei Sans" panose="020C0503030203020204" pitchFamily="34" charset="0"/>
              </a:rPr>
              <a:t>RESTCONF</a:t>
            </a:r>
            <a:r>
              <a:rPr lang="en-US" b="1" dirty="0">
                <a:solidFill>
                  <a:srgbClr val="EC7061"/>
                </a:solidFill>
                <a:latin typeface="Huawei Sans" panose="020C0503030203020204" pitchFamily="34" charset="0"/>
              </a:rPr>
              <a:t> response</a:t>
            </a:r>
            <a:endParaRPr lang="en-US" altLang="zh-CN" b="1" dirty="0">
              <a:solidFill>
                <a:srgbClr val="EC7061"/>
              </a:solidFill>
              <a:latin typeface="Huawei Sans" panose="020C0503030203020204" pitchFamily="34" charset="0"/>
            </a:endParaRPr>
          </a:p>
        </p:txBody>
      </p:sp>
      <p:sp>
        <p:nvSpPr>
          <p:cNvPr id="44" name="文本框 43">
            <a:extLst>
              <a:ext uri="{FF2B5EF4-FFF2-40B4-BE49-F238E27FC236}">
                <a16:creationId xmlns:a16="http://schemas.microsoft.com/office/drawing/2014/main" xmlns="" id="{C3AB90DB-EDD5-4126-B0FA-3AA137458A52}"/>
              </a:ext>
            </a:extLst>
          </p:cNvPr>
          <p:cNvSpPr txBox="1"/>
          <p:nvPr/>
        </p:nvSpPr>
        <p:spPr bwMode="auto">
          <a:xfrm>
            <a:off x="784773" y="4115569"/>
            <a:ext cx="1164833"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b="1" dirty="0">
                <a:solidFill>
                  <a:schemeClr val="bg1"/>
                </a:solidFill>
                <a:latin typeface="Huawei Sans" panose="020C0503030203020204" pitchFamily="34" charset="0"/>
              </a:rPr>
              <a:t>Web App</a:t>
            </a:r>
            <a:endParaRPr lang="en-US" altLang="zh-CN" b="1" dirty="0">
              <a:solidFill>
                <a:schemeClr val="bg1"/>
              </a:solidFill>
              <a:latin typeface="Huawei Sans" panose="020C0503030203020204" pitchFamily="34" charset="0"/>
            </a:endParaRPr>
          </a:p>
        </p:txBody>
      </p:sp>
    </p:spTree>
    <p:extLst>
      <p:ext uri="{BB962C8B-B14F-4D97-AF65-F5344CB8AC3E}">
        <p14:creationId xmlns:p14="http://schemas.microsoft.com/office/powerpoint/2010/main" val="350718927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433024-D8C5-4CE9-AB08-71B0B086F7D0}"/>
              </a:ext>
            </a:extLst>
          </p:cNvPr>
          <p:cNvSpPr>
            <a:spLocks noGrp="1"/>
          </p:cNvSpPr>
          <p:nvPr>
            <p:ph type="title"/>
          </p:nvPr>
        </p:nvSpPr>
        <p:spPr/>
        <p:txBody>
          <a:bodyPr/>
          <a:lstStyle/>
          <a:p>
            <a:r>
              <a:rPr lang="en-US"/>
              <a:t>RESTCONF Request Packet</a:t>
            </a:r>
            <a:endParaRPr lang="en-US" dirty="0"/>
          </a:p>
        </p:txBody>
      </p:sp>
      <p:sp>
        <p:nvSpPr>
          <p:cNvPr id="3" name="燕尾形 26">
            <a:extLst>
              <a:ext uri="{FF2B5EF4-FFF2-40B4-BE49-F238E27FC236}">
                <a16:creationId xmlns:a16="http://schemas.microsoft.com/office/drawing/2014/main" xmlns="" id="{098B8995-EAC3-4D0E-AC28-48383954E31A}"/>
              </a:ext>
            </a:extLst>
          </p:cNvPr>
          <p:cNvSpPr/>
          <p:nvPr/>
        </p:nvSpPr>
        <p:spPr bwMode="auto">
          <a:xfrm>
            <a:off x="8198972" y="7279"/>
            <a:ext cx="1811036"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rPr>
              <a:t>RESTCONF</a:t>
            </a:r>
            <a:r>
              <a:rPr lang="en-US" sz="1200" b="1" dirty="0">
                <a:solidFill>
                  <a:srgbClr val="FFFFFF"/>
                </a:solidFill>
                <a:latin typeface="Huawei Sans" panose="020C0503030203020204" pitchFamily="34" charset="0"/>
              </a:rPr>
              <a:t> request</a:t>
            </a:r>
            <a:endParaRPr lang="en-US" altLang="zh-CN" sz="1200" b="1" kern="0" dirty="0">
              <a:solidFill>
                <a:srgbClr val="FFFFFF"/>
              </a:solidFill>
              <a:latin typeface="Huawei Sans" panose="020C0503030203020204" pitchFamily="34" charset="0"/>
            </a:endParaRPr>
          </a:p>
        </p:txBody>
      </p:sp>
      <p:sp>
        <p:nvSpPr>
          <p:cNvPr id="4" name="燕尾形 27">
            <a:extLst>
              <a:ext uri="{FF2B5EF4-FFF2-40B4-BE49-F238E27FC236}">
                <a16:creationId xmlns:a16="http://schemas.microsoft.com/office/drawing/2014/main" xmlns="" id="{4961A381-11C7-47B4-8451-54B11A14BFB4}"/>
              </a:ext>
            </a:extLst>
          </p:cNvPr>
          <p:cNvSpPr/>
          <p:nvPr/>
        </p:nvSpPr>
        <p:spPr bwMode="auto">
          <a:xfrm>
            <a:off x="9944405" y="7279"/>
            <a:ext cx="181103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err="1">
                <a:latin typeface="Huawei Sans" panose="020C0503030203020204" pitchFamily="34" charset="0"/>
              </a:rPr>
              <a:t>RESTCONF</a:t>
            </a:r>
            <a:r>
              <a:rPr lang="en-US" sz="1200" dirty="0">
                <a:latin typeface="Huawei Sans" panose="020C0503030203020204" pitchFamily="34" charset="0"/>
              </a:rPr>
              <a:t> response</a:t>
            </a:r>
          </a:p>
        </p:txBody>
      </p:sp>
      <p:grpSp>
        <p:nvGrpSpPr>
          <p:cNvPr id="5" name="组合 4">
            <a:extLst>
              <a:ext uri="{FF2B5EF4-FFF2-40B4-BE49-F238E27FC236}">
                <a16:creationId xmlns:a16="http://schemas.microsoft.com/office/drawing/2014/main" xmlns="" id="{7155B298-433F-4D76-A03C-43E653114899}"/>
              </a:ext>
            </a:extLst>
          </p:cNvPr>
          <p:cNvGrpSpPr/>
          <p:nvPr/>
        </p:nvGrpSpPr>
        <p:grpSpPr>
          <a:xfrm>
            <a:off x="8186848" y="2185840"/>
            <a:ext cx="1740366" cy="1397741"/>
            <a:chOff x="9708389" y="2049913"/>
            <a:chExt cx="1740366" cy="1397741"/>
          </a:xfrm>
        </p:grpSpPr>
        <p:sp>
          <p:nvSpPr>
            <p:cNvPr id="6" name="矩形: 圆角 5">
              <a:extLst>
                <a:ext uri="{FF2B5EF4-FFF2-40B4-BE49-F238E27FC236}">
                  <a16:creationId xmlns:a16="http://schemas.microsoft.com/office/drawing/2014/main" xmlns="" id="{03EC8C59-8EEB-4DD3-8E71-E2133897C0CC}"/>
                </a:ext>
              </a:extLst>
            </p:cNvPr>
            <p:cNvSpPr/>
            <p:nvPr/>
          </p:nvSpPr>
          <p:spPr bwMode="auto">
            <a:xfrm>
              <a:off x="9708389" y="2049913"/>
              <a:ext cx="1740366" cy="1162843"/>
            </a:xfrm>
            <a:prstGeom prst="roundRect">
              <a:avLst/>
            </a:prstGeom>
            <a:solidFill>
              <a:srgbClr val="F4FBFE"/>
            </a:solidFill>
            <a:ln w="952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lang="en-US" altLang="zh-CN" sz="1600" dirty="0">
                <a:latin typeface="Huawei Sans" panose="020C0503030203020204" pitchFamily="34" charset="0"/>
              </a:endParaRPr>
            </a:p>
          </p:txBody>
        </p:sp>
        <p:sp>
          <p:nvSpPr>
            <p:cNvPr id="7" name="矩形: 圆角 6">
              <a:extLst>
                <a:ext uri="{FF2B5EF4-FFF2-40B4-BE49-F238E27FC236}">
                  <a16:creationId xmlns:a16="http://schemas.microsoft.com/office/drawing/2014/main" xmlns="" id="{7100702C-AA37-4E88-84D1-DC0C9CCDBBF4}"/>
                </a:ext>
              </a:extLst>
            </p:cNvPr>
            <p:cNvSpPr/>
            <p:nvPr/>
          </p:nvSpPr>
          <p:spPr bwMode="auto">
            <a:xfrm>
              <a:off x="10033686" y="2194673"/>
              <a:ext cx="1071938" cy="360040"/>
            </a:xfrm>
            <a:prstGeom prst="roundRect">
              <a:avLst/>
            </a:prstGeom>
            <a:solidFill>
              <a:schemeClr val="bg1"/>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dirty="0">
                  <a:solidFill>
                    <a:schemeClr val="tx1"/>
                  </a:solidFill>
                  <a:latin typeface="Huawei Sans" panose="020C0503030203020204" pitchFamily="34" charset="0"/>
                </a:rPr>
                <a:t>YANG</a:t>
              </a:r>
              <a:endParaRPr kumimoji="0" lang="en-US" altLang="zh-CN" sz="1600" b="0" i="0" u="none" strike="noStrike" cap="none" normalizeH="0" baseline="0" dirty="0">
                <a:ln>
                  <a:noFill/>
                </a:ln>
                <a:solidFill>
                  <a:schemeClr val="tx1"/>
                </a:solidFill>
                <a:effectLst/>
                <a:latin typeface="Huawei Sans" panose="020C0503030203020204" pitchFamily="34" charset="0"/>
              </a:endParaRPr>
            </a:p>
          </p:txBody>
        </p:sp>
        <p:sp>
          <p:nvSpPr>
            <p:cNvPr id="8" name="文本框 7">
              <a:extLst>
                <a:ext uri="{FF2B5EF4-FFF2-40B4-BE49-F238E27FC236}">
                  <a16:creationId xmlns:a16="http://schemas.microsoft.com/office/drawing/2014/main" xmlns="" id="{03B8DC5B-026A-44F2-A426-76F0860AA00A}"/>
                </a:ext>
              </a:extLst>
            </p:cNvPr>
            <p:cNvSpPr txBox="1"/>
            <p:nvPr/>
          </p:nvSpPr>
          <p:spPr bwMode="auto">
            <a:xfrm>
              <a:off x="9994625" y="2617843"/>
              <a:ext cx="1145533"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sz="1600" b="1" dirty="0" err="1">
                  <a:latin typeface="Huawei Sans" panose="020C0503030203020204" pitchFamily="34" charset="0"/>
                </a:rPr>
                <a:t>DataStore</a:t>
              </a:r>
              <a:endParaRPr lang="en-US" altLang="zh-CN" sz="1600" b="1" dirty="0">
                <a:latin typeface="Huawei Sans" panose="020C0503030203020204" pitchFamily="34" charset="0"/>
              </a:endParaRPr>
            </a:p>
          </p:txBody>
        </p:sp>
        <p:pic>
          <p:nvPicPr>
            <p:cNvPr id="9" name="图片 8" descr="接入交换机.png">
              <a:extLst>
                <a:ext uri="{FF2B5EF4-FFF2-40B4-BE49-F238E27FC236}">
                  <a16:creationId xmlns:a16="http://schemas.microsoft.com/office/drawing/2014/main" xmlns="" id="{B34300E0-2EA4-417F-9053-2AACDDC689FE}"/>
                </a:ext>
              </a:extLst>
            </p:cNvPr>
            <p:cNvPicPr>
              <a:picLocks noChangeAspect="1"/>
            </p:cNvPicPr>
            <p:nvPr/>
          </p:nvPicPr>
          <p:blipFill>
            <a:blip r:embed="rId3" cstate="print"/>
            <a:stretch>
              <a:fillRect/>
            </a:stretch>
          </p:blipFill>
          <p:spPr>
            <a:xfrm>
              <a:off x="10285560" y="3005836"/>
              <a:ext cx="540000" cy="441818"/>
            </a:xfrm>
            <a:prstGeom prst="rect">
              <a:avLst/>
            </a:prstGeom>
          </p:spPr>
        </p:pic>
      </p:grpSp>
      <p:sp>
        <p:nvSpPr>
          <p:cNvPr id="10" name="矩形: 圆角 9">
            <a:extLst>
              <a:ext uri="{FF2B5EF4-FFF2-40B4-BE49-F238E27FC236}">
                <a16:creationId xmlns:a16="http://schemas.microsoft.com/office/drawing/2014/main" xmlns="" id="{E60DBCF0-2538-4749-8C87-E2DC76EFBF4E}"/>
              </a:ext>
            </a:extLst>
          </p:cNvPr>
          <p:cNvSpPr/>
          <p:nvPr/>
        </p:nvSpPr>
        <p:spPr bwMode="auto">
          <a:xfrm>
            <a:off x="1511677" y="2253902"/>
            <a:ext cx="1740366" cy="1158880"/>
          </a:xfrm>
          <a:prstGeom prst="roundRect">
            <a:avLst/>
          </a:prstGeom>
          <a:solidFill>
            <a:srgbClr val="FFC000"/>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lang="en-US" altLang="zh-CN" sz="1600" dirty="0">
              <a:latin typeface="Huawei Sans" panose="020C0503030203020204" pitchFamily="34" charset="0"/>
            </a:endParaRPr>
          </a:p>
        </p:txBody>
      </p:sp>
      <p:cxnSp>
        <p:nvCxnSpPr>
          <p:cNvPr id="12" name="直接箭头连接符 11">
            <a:extLst>
              <a:ext uri="{FF2B5EF4-FFF2-40B4-BE49-F238E27FC236}">
                <a16:creationId xmlns:a16="http://schemas.microsoft.com/office/drawing/2014/main" xmlns="" id="{2B623043-E131-4DA5-8788-1C580ECDD8D9}"/>
              </a:ext>
            </a:extLst>
          </p:cNvPr>
          <p:cNvCxnSpPr/>
          <p:nvPr/>
        </p:nvCxnSpPr>
        <p:spPr>
          <a:xfrm>
            <a:off x="3925188" y="1577960"/>
            <a:ext cx="1154019" cy="0"/>
          </a:xfrm>
          <a:prstGeom prst="straightConnector1">
            <a:avLst/>
          </a:prstGeom>
          <a:ln w="571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xmlns="" id="{D6D2C0B4-ED3B-428A-990A-DF13B359600F}"/>
              </a:ext>
            </a:extLst>
          </p:cNvPr>
          <p:cNvSpPr txBox="1"/>
          <p:nvPr/>
        </p:nvSpPr>
        <p:spPr bwMode="auto">
          <a:xfrm>
            <a:off x="5213137" y="1391120"/>
            <a:ext cx="191176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b="1" dirty="0" err="1">
                <a:solidFill>
                  <a:srgbClr val="EC7061"/>
                </a:solidFill>
                <a:latin typeface="Huawei Sans" panose="020C0503030203020204" pitchFamily="34" charset="0"/>
              </a:rPr>
              <a:t>RESTCONF</a:t>
            </a:r>
            <a:r>
              <a:rPr lang="en-US" b="1" dirty="0">
                <a:solidFill>
                  <a:srgbClr val="EC7061"/>
                </a:solidFill>
                <a:latin typeface="Huawei Sans" panose="020C0503030203020204" pitchFamily="34" charset="0"/>
              </a:rPr>
              <a:t> request</a:t>
            </a:r>
            <a:endParaRPr lang="en-US" altLang="zh-CN" b="1" dirty="0">
              <a:solidFill>
                <a:srgbClr val="EC7061"/>
              </a:solidFill>
              <a:latin typeface="Huawei Sans" panose="020C0503030203020204" pitchFamily="34" charset="0"/>
            </a:endParaRPr>
          </a:p>
        </p:txBody>
      </p:sp>
      <p:sp>
        <p:nvSpPr>
          <p:cNvPr id="14" name="文本框 13">
            <a:extLst>
              <a:ext uri="{FF2B5EF4-FFF2-40B4-BE49-F238E27FC236}">
                <a16:creationId xmlns:a16="http://schemas.microsoft.com/office/drawing/2014/main" xmlns="" id="{14FE670C-A2CC-4D57-9380-ADD50F49687E}"/>
              </a:ext>
            </a:extLst>
          </p:cNvPr>
          <p:cNvSpPr txBox="1"/>
          <p:nvPr/>
        </p:nvSpPr>
        <p:spPr bwMode="auto">
          <a:xfrm>
            <a:off x="1786854" y="2614209"/>
            <a:ext cx="1164833"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b="1" dirty="0">
                <a:solidFill>
                  <a:schemeClr val="bg1"/>
                </a:solidFill>
                <a:latin typeface="Huawei Sans" panose="020C0503030203020204" pitchFamily="34" charset="0"/>
              </a:rPr>
              <a:t>Web App</a:t>
            </a:r>
            <a:endParaRPr lang="en-US" altLang="zh-CN" b="1" dirty="0">
              <a:solidFill>
                <a:schemeClr val="bg1"/>
              </a:solidFill>
              <a:latin typeface="Huawei Sans" panose="020C0503030203020204" pitchFamily="34" charset="0"/>
            </a:endParaRPr>
          </a:p>
        </p:txBody>
      </p:sp>
      <p:sp>
        <p:nvSpPr>
          <p:cNvPr id="15" name="矩形 14">
            <a:extLst>
              <a:ext uri="{FF2B5EF4-FFF2-40B4-BE49-F238E27FC236}">
                <a16:creationId xmlns:a16="http://schemas.microsoft.com/office/drawing/2014/main" xmlns="" id="{ED1FF46C-3174-448F-9ADD-33C5AECA1FDF}"/>
              </a:ext>
            </a:extLst>
          </p:cNvPr>
          <p:cNvSpPr/>
          <p:nvPr/>
        </p:nvSpPr>
        <p:spPr>
          <a:xfrm>
            <a:off x="3875238" y="1893862"/>
            <a:ext cx="1070903" cy="36004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500" dirty="0">
                <a:solidFill>
                  <a:schemeClr val="tx1"/>
                </a:solidFill>
                <a:latin typeface="Huawei Sans" panose="020C0503030203020204" pitchFamily="34" charset="0"/>
              </a:rPr>
              <a:t>Method</a:t>
            </a:r>
            <a:endParaRPr lang="en-US" altLang="zh-CN" sz="1500" dirty="0">
              <a:solidFill>
                <a:schemeClr val="tx1"/>
              </a:solidFill>
              <a:latin typeface="Huawei Sans" panose="020C0503030203020204" pitchFamily="34" charset="0"/>
            </a:endParaRPr>
          </a:p>
        </p:txBody>
      </p:sp>
      <p:sp>
        <p:nvSpPr>
          <p:cNvPr id="16" name="矩形 15">
            <a:extLst>
              <a:ext uri="{FF2B5EF4-FFF2-40B4-BE49-F238E27FC236}">
                <a16:creationId xmlns:a16="http://schemas.microsoft.com/office/drawing/2014/main" xmlns="" id="{E8A2D369-73BF-4B1F-AF0A-AF36A42A352A}"/>
              </a:ext>
            </a:extLst>
          </p:cNvPr>
          <p:cNvSpPr/>
          <p:nvPr/>
        </p:nvSpPr>
        <p:spPr>
          <a:xfrm>
            <a:off x="4946141" y="1893862"/>
            <a:ext cx="1070903" cy="36004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500" dirty="0">
                <a:solidFill>
                  <a:schemeClr val="tx1"/>
                </a:solidFill>
                <a:latin typeface="Huawei Sans" panose="020C0503030203020204" pitchFamily="34" charset="0"/>
              </a:rPr>
              <a:t>URI</a:t>
            </a:r>
            <a:endParaRPr lang="en-US" altLang="zh-CN" sz="1500" dirty="0">
              <a:solidFill>
                <a:schemeClr val="tx1"/>
              </a:solidFill>
              <a:latin typeface="Huawei Sans" panose="020C0503030203020204" pitchFamily="34" charset="0"/>
            </a:endParaRPr>
          </a:p>
        </p:txBody>
      </p:sp>
      <p:sp>
        <p:nvSpPr>
          <p:cNvPr id="17" name="矩形 16">
            <a:extLst>
              <a:ext uri="{FF2B5EF4-FFF2-40B4-BE49-F238E27FC236}">
                <a16:creationId xmlns:a16="http://schemas.microsoft.com/office/drawing/2014/main" xmlns="" id="{FE4A73F8-F45F-4216-B6C8-7B97955278AC}"/>
              </a:ext>
            </a:extLst>
          </p:cNvPr>
          <p:cNvSpPr/>
          <p:nvPr/>
        </p:nvSpPr>
        <p:spPr>
          <a:xfrm>
            <a:off x="6014466" y="1893862"/>
            <a:ext cx="1381846" cy="36004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500" dirty="0">
                <a:solidFill>
                  <a:schemeClr val="tx1"/>
                </a:solidFill>
                <a:latin typeface="Huawei Sans" panose="020C0503030203020204" pitchFamily="34" charset="0"/>
              </a:rPr>
              <a:t>HTTP/Version</a:t>
            </a:r>
            <a:endParaRPr lang="en-US" altLang="zh-CN" sz="1500" dirty="0">
              <a:solidFill>
                <a:schemeClr val="tx1"/>
              </a:solidFill>
              <a:latin typeface="Huawei Sans" panose="020C0503030203020204" pitchFamily="34" charset="0"/>
            </a:endParaRPr>
          </a:p>
        </p:txBody>
      </p:sp>
      <p:sp>
        <p:nvSpPr>
          <p:cNvPr id="18" name="矩形 17">
            <a:extLst>
              <a:ext uri="{FF2B5EF4-FFF2-40B4-BE49-F238E27FC236}">
                <a16:creationId xmlns:a16="http://schemas.microsoft.com/office/drawing/2014/main" xmlns="" id="{DE3F0C5F-22A9-4922-B2C2-C3EB12DD441E}"/>
              </a:ext>
            </a:extLst>
          </p:cNvPr>
          <p:cNvSpPr/>
          <p:nvPr/>
        </p:nvSpPr>
        <p:spPr>
          <a:xfrm>
            <a:off x="3875238" y="2253901"/>
            <a:ext cx="3521074" cy="80454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500" dirty="0">
                <a:solidFill>
                  <a:schemeClr val="tx1"/>
                </a:solidFill>
                <a:latin typeface="Huawei Sans" panose="020C0503030203020204" pitchFamily="34" charset="0"/>
              </a:rPr>
              <a:t>  Header 1 : value</a:t>
            </a:r>
          </a:p>
          <a:p>
            <a:pPr fontAlgn="ctr"/>
            <a:r>
              <a:rPr lang="en-US" sz="1500" dirty="0">
                <a:solidFill>
                  <a:schemeClr val="tx1"/>
                </a:solidFill>
                <a:latin typeface="Huawei Sans" panose="020C0503030203020204" pitchFamily="34" charset="0"/>
              </a:rPr>
              <a:t>  Header 2 : value</a:t>
            </a:r>
          </a:p>
          <a:p>
            <a:pPr fontAlgn="ctr"/>
            <a:r>
              <a:rPr lang="en-US" sz="1500" dirty="0">
                <a:solidFill>
                  <a:schemeClr val="tx1"/>
                </a:solidFill>
                <a:latin typeface="Huawei Sans" panose="020C0503030203020204" pitchFamily="34" charset="0"/>
              </a:rPr>
              <a:t>  ...</a:t>
            </a:r>
            <a:endParaRPr lang="en-US" altLang="zh-CN" sz="1500" dirty="0">
              <a:solidFill>
                <a:schemeClr val="tx1"/>
              </a:solidFill>
              <a:latin typeface="Huawei Sans" panose="020C0503030203020204" pitchFamily="34" charset="0"/>
            </a:endParaRPr>
          </a:p>
        </p:txBody>
      </p:sp>
      <p:sp>
        <p:nvSpPr>
          <p:cNvPr id="23" name="矩形 22">
            <a:extLst>
              <a:ext uri="{FF2B5EF4-FFF2-40B4-BE49-F238E27FC236}">
                <a16:creationId xmlns:a16="http://schemas.microsoft.com/office/drawing/2014/main" xmlns="" id="{3F04E949-4CCC-4846-8B15-6F183B7861C1}"/>
              </a:ext>
            </a:extLst>
          </p:cNvPr>
          <p:cNvSpPr/>
          <p:nvPr/>
        </p:nvSpPr>
        <p:spPr>
          <a:xfrm>
            <a:off x="3875238" y="3058441"/>
            <a:ext cx="3521074" cy="36004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500" dirty="0">
                <a:solidFill>
                  <a:schemeClr val="tx1"/>
                </a:solidFill>
                <a:latin typeface="Huawei Sans" panose="020C0503030203020204" pitchFamily="34" charset="0"/>
              </a:rPr>
              <a:t>(Optional) request body</a:t>
            </a:r>
            <a:endParaRPr lang="en-US" altLang="zh-CN" sz="1500" dirty="0">
              <a:solidFill>
                <a:schemeClr val="tx1"/>
              </a:solidFill>
              <a:latin typeface="Huawei Sans" panose="020C0503030203020204" pitchFamily="34" charset="0"/>
            </a:endParaRPr>
          </a:p>
        </p:txBody>
      </p:sp>
      <p:graphicFrame>
        <p:nvGraphicFramePr>
          <p:cNvPr id="25" name="表格 24">
            <a:extLst>
              <a:ext uri="{FF2B5EF4-FFF2-40B4-BE49-F238E27FC236}">
                <a16:creationId xmlns:a16="http://schemas.microsoft.com/office/drawing/2014/main" xmlns="" id="{A013AFBB-7359-403C-B6BC-CD871CF9D29B}"/>
              </a:ext>
            </a:extLst>
          </p:cNvPr>
          <p:cNvGraphicFramePr>
            <a:graphicFrameLocks noGrp="1"/>
          </p:cNvGraphicFramePr>
          <p:nvPr>
            <p:extLst>
              <p:ext uri="{D42A27DB-BD31-4B8C-83A1-F6EECF244321}">
                <p14:modId xmlns:p14="http://schemas.microsoft.com/office/powerpoint/2010/main" val="420353080"/>
              </p:ext>
            </p:extLst>
          </p:nvPr>
        </p:nvGraphicFramePr>
        <p:xfrm>
          <a:off x="1367886" y="3934391"/>
          <a:ext cx="8765531" cy="2075310"/>
        </p:xfrm>
        <a:graphic>
          <a:graphicData uri="http://schemas.openxmlformats.org/drawingml/2006/table">
            <a:tbl>
              <a:tblPr/>
              <a:tblGrid>
                <a:gridCol w="2442168">
                  <a:extLst>
                    <a:ext uri="{9D8B030D-6E8A-4147-A177-3AD203B41FA5}">
                      <a16:colId xmlns:a16="http://schemas.microsoft.com/office/drawing/2014/main" xmlns="" val="2315910241"/>
                    </a:ext>
                  </a:extLst>
                </a:gridCol>
                <a:gridCol w="6323363">
                  <a:extLst>
                    <a:ext uri="{9D8B030D-6E8A-4147-A177-3AD203B41FA5}">
                      <a16:colId xmlns:a16="http://schemas.microsoft.com/office/drawing/2014/main" xmlns="" val="20000"/>
                    </a:ext>
                  </a:extLst>
                </a:gridCol>
              </a:tblGrid>
              <a:tr h="320400">
                <a:tc gridSpan="2">
                  <a:txBody>
                    <a:bodyPr/>
                    <a:lstStyle/>
                    <a:p>
                      <a:pPr algn="ctr" fontAlgn="ctr"/>
                      <a:r>
                        <a:rPr lang="en-US" sz="1600" b="1" dirty="0">
                          <a:solidFill>
                            <a:schemeClr val="bg1"/>
                          </a:solidFill>
                          <a:latin typeface="Huawei Sans" panose="020C0503030203020204" pitchFamily="34" charset="0"/>
                        </a:rPr>
                        <a:t>Description</a:t>
                      </a:r>
                    </a:p>
                  </a:txBody>
                  <a:tcPr marL="23295" marR="23295" marT="23295" marB="2329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hMerge="1">
                  <a:txBody>
                    <a:bodyPr/>
                    <a:lstStyle/>
                    <a:p>
                      <a:endParaRPr lang="zh-CN" altLang="en-US" sz="1400">
                        <a:solidFill>
                          <a:schemeClr val="tx1"/>
                        </a:solidFill>
                      </a:endParaRP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10000"/>
                  </a:ext>
                </a:extLst>
              </a:tr>
              <a:tr h="320400">
                <a:tc>
                  <a:txBody>
                    <a:bodyPr/>
                    <a:lstStyle/>
                    <a:p>
                      <a:pPr algn="ctr" fontAlgn="ctr"/>
                      <a:r>
                        <a:rPr lang="en-US" sz="1400" dirty="0">
                          <a:latin typeface="Huawei Sans" panose="020C0503030203020204" pitchFamily="34" charset="0"/>
                        </a:rPr>
                        <a:t>Method</a:t>
                      </a:r>
                      <a:endParaRPr lang="en-US" altLang="zh-CN" sz="1400" dirty="0">
                        <a:solidFill>
                          <a:schemeClr val="tx1"/>
                        </a:solidFill>
                        <a:latin typeface="Huawei Sans" panose="020C0503030203020204" pitchFamily="34" charset="0"/>
                      </a:endParaRPr>
                    </a:p>
                  </a:txBody>
                  <a:tcPr marL="23295" marR="23295" marT="23295" marB="2329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a:latin typeface="Huawei Sans" panose="020C0503030203020204" pitchFamily="34" charset="0"/>
                        </a:rPr>
                        <a:t>HTTP method, performed on the resource identified by the request URI.</a:t>
                      </a:r>
                      <a:endParaRPr lang="en-US" altLang="zh-CN" sz="1400" dirty="0">
                        <a:solidFill>
                          <a:schemeClr val="tx1"/>
                        </a:solidFill>
                        <a:latin typeface="Huawei Sans" panose="020C0503030203020204" pitchFamily="34" charset="0"/>
                      </a:endParaRPr>
                    </a:p>
                  </a:txBody>
                  <a:tcPr marL="23295" marR="23295" marT="23295" marB="2329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1"/>
                  </a:ext>
                </a:extLst>
              </a:tr>
              <a:tr h="320400">
                <a:tc>
                  <a:txBody>
                    <a:bodyPr/>
                    <a:lstStyle/>
                    <a:p>
                      <a:pPr algn="ctr" fontAlgn="ctr"/>
                      <a:r>
                        <a:rPr lang="en-US" sz="1400" dirty="0">
                          <a:latin typeface="Huawei Sans" panose="020C0503030203020204" pitchFamily="34" charset="0"/>
                        </a:rPr>
                        <a:t>URI</a:t>
                      </a:r>
                      <a:endParaRPr lang="en-US" altLang="zh-CN" sz="1400" dirty="0">
                        <a:solidFill>
                          <a:schemeClr val="tx1"/>
                        </a:solidFill>
                        <a:latin typeface="Huawei Sans" panose="020C0503030203020204" pitchFamily="34" charset="0"/>
                      </a:endParaRPr>
                    </a:p>
                  </a:txBody>
                  <a:tcPr marL="23295" marR="23295" marT="23295" marB="2329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a:latin typeface="Huawei Sans" panose="020C0503030203020204" pitchFamily="34" charset="0"/>
                        </a:rPr>
                        <a:t>Uniform Resource </a:t>
                      </a:r>
                      <a:r>
                        <a:rPr lang="en-US" sz="1400" dirty="0" smtClean="0">
                          <a:latin typeface="Huawei Sans" panose="020C0503030203020204" pitchFamily="34" charset="0"/>
                        </a:rPr>
                        <a:t>Identifier.</a:t>
                      </a:r>
                      <a:endParaRPr lang="en-US" altLang="zh-CN" sz="1400" dirty="0">
                        <a:solidFill>
                          <a:schemeClr val="tx1"/>
                        </a:solidFill>
                        <a:latin typeface="Huawei Sans" panose="020C0503030203020204" pitchFamily="34" charset="0"/>
                      </a:endParaRPr>
                    </a:p>
                  </a:txBody>
                  <a:tcPr marL="23295" marR="23295" marT="23295" marB="2329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2"/>
                  </a:ext>
                </a:extLst>
              </a:tr>
              <a:tr h="320400">
                <a:tc>
                  <a:txBody>
                    <a:bodyPr/>
                    <a:lstStyle/>
                    <a:p>
                      <a:pPr algn="ctr" fontAlgn="ctr"/>
                      <a:r>
                        <a:rPr lang="en-US" sz="1400" dirty="0">
                          <a:latin typeface="Huawei Sans" panose="020C0503030203020204" pitchFamily="34" charset="0"/>
                        </a:rPr>
                        <a:t>HTTP/Version</a:t>
                      </a:r>
                      <a:endParaRPr lang="en-US" altLang="zh-CN" sz="1400" dirty="0">
                        <a:solidFill>
                          <a:schemeClr val="tx1"/>
                        </a:solidFill>
                        <a:latin typeface="Huawei Sans" panose="020C0503030203020204" pitchFamily="34" charset="0"/>
                      </a:endParaRPr>
                    </a:p>
                  </a:txBody>
                  <a:tcPr marL="23295" marR="23295" marT="23295" marB="2329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a:latin typeface="Huawei Sans" panose="020C0503030203020204" pitchFamily="34" charset="0"/>
                        </a:rPr>
                        <a:t>HTTP version.</a:t>
                      </a:r>
                      <a:endParaRPr lang="en-US" altLang="zh-CN" sz="1400" dirty="0">
                        <a:solidFill>
                          <a:schemeClr val="tx1"/>
                        </a:solidFill>
                        <a:latin typeface="Huawei Sans" panose="020C0503030203020204" pitchFamily="34" charset="0"/>
                      </a:endParaRPr>
                    </a:p>
                  </a:txBody>
                  <a:tcPr marL="23295" marR="23295" marT="23295" marB="2329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3"/>
                  </a:ext>
                </a:extLst>
              </a:tr>
              <a:tr h="320400">
                <a:tc>
                  <a:txBody>
                    <a:bodyPr/>
                    <a:lstStyle/>
                    <a:p>
                      <a:pPr algn="ctr" fontAlgn="ctr"/>
                      <a:r>
                        <a:rPr lang="en-US" sz="1400" dirty="0">
                          <a:latin typeface="Huawei Sans" panose="020C0503030203020204" pitchFamily="34" charset="0"/>
                        </a:rPr>
                        <a:t>Header : value</a:t>
                      </a:r>
                      <a:endParaRPr lang="en-US" altLang="zh-CN" sz="1400" dirty="0">
                        <a:solidFill>
                          <a:schemeClr val="tx1"/>
                        </a:solidFill>
                        <a:latin typeface="Huawei Sans" panose="020C0503030203020204" pitchFamily="34" charset="0"/>
                      </a:endParaRPr>
                    </a:p>
                  </a:txBody>
                  <a:tcPr marL="23295" marR="23295" marT="23295" marB="2329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a:latin typeface="Huawei Sans" panose="020C0503030203020204" pitchFamily="34" charset="0"/>
                        </a:rPr>
                        <a:t>Header of a request packet, which has specific field requirements. The format is header field and value.</a:t>
                      </a:r>
                      <a:endParaRPr lang="en-US" altLang="zh-CN" sz="1400" dirty="0">
                        <a:solidFill>
                          <a:schemeClr val="tx1"/>
                        </a:solidFill>
                        <a:latin typeface="Huawei Sans" panose="020C0503030203020204" pitchFamily="34" charset="0"/>
                      </a:endParaRPr>
                    </a:p>
                  </a:txBody>
                  <a:tcPr marL="23295" marR="23295" marT="23295" marB="2329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4"/>
                  </a:ext>
                </a:extLst>
              </a:tr>
              <a:tr h="320400">
                <a:tc>
                  <a:txBody>
                    <a:bodyPr/>
                    <a:lstStyle/>
                    <a:p>
                      <a:pPr algn="ctr" fontAlgn="ctr"/>
                      <a:r>
                        <a:rPr lang="en-US" sz="1400" dirty="0">
                          <a:latin typeface="Huawei Sans" panose="020C0503030203020204" pitchFamily="34" charset="0"/>
                        </a:rPr>
                        <a:t>Request body</a:t>
                      </a:r>
                      <a:endParaRPr lang="en-US" altLang="zh-CN" sz="1400" dirty="0">
                        <a:solidFill>
                          <a:schemeClr val="tx1"/>
                        </a:solidFill>
                        <a:latin typeface="Huawei Sans" panose="020C0503030203020204" pitchFamily="34" charset="0"/>
                      </a:endParaRPr>
                    </a:p>
                  </a:txBody>
                  <a:tcPr marL="23295" marR="23295" marT="23295" marB="2329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a:latin typeface="Huawei Sans" panose="020C0503030203020204" pitchFamily="34" charset="0"/>
                        </a:rPr>
                        <a:t>(Optional) Request body. Some methods do not carry body information.</a:t>
                      </a:r>
                      <a:endParaRPr lang="en-US" altLang="zh-CN" sz="1400" dirty="0">
                        <a:solidFill>
                          <a:schemeClr val="tx1"/>
                        </a:solidFill>
                        <a:latin typeface="Huawei Sans" panose="020C0503030203020204" pitchFamily="34" charset="0"/>
                      </a:endParaRPr>
                    </a:p>
                  </a:txBody>
                  <a:tcPr marL="23295" marR="23295" marT="23295" marB="2329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81421380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433024-D8C5-4CE9-AB08-71B0B086F7D0}"/>
              </a:ext>
            </a:extLst>
          </p:cNvPr>
          <p:cNvSpPr>
            <a:spLocks noGrp="1"/>
          </p:cNvSpPr>
          <p:nvPr>
            <p:ph type="title"/>
          </p:nvPr>
        </p:nvSpPr>
        <p:spPr/>
        <p:txBody>
          <a:bodyPr/>
          <a:lstStyle/>
          <a:p>
            <a:r>
              <a:rPr lang="en-US"/>
              <a:t>RESTCONF Request Example</a:t>
            </a:r>
            <a:endParaRPr lang="en-US" dirty="0"/>
          </a:p>
        </p:txBody>
      </p:sp>
      <p:sp>
        <p:nvSpPr>
          <p:cNvPr id="20" name="文本框 19">
            <a:extLst>
              <a:ext uri="{FF2B5EF4-FFF2-40B4-BE49-F238E27FC236}">
                <a16:creationId xmlns:a16="http://schemas.microsoft.com/office/drawing/2014/main" xmlns="" id="{FB895CBC-82EB-4E2C-85BB-620B91244ABA}"/>
              </a:ext>
            </a:extLst>
          </p:cNvPr>
          <p:cNvSpPr txBox="1"/>
          <p:nvPr/>
        </p:nvSpPr>
        <p:spPr>
          <a:xfrm>
            <a:off x="2706623" y="2785283"/>
            <a:ext cx="7031737" cy="2549541"/>
          </a:xfrm>
          <a:prstGeom prst="rect">
            <a:avLst/>
          </a:prstGeom>
          <a:solidFill>
            <a:schemeClr val="bg1">
              <a:lumMod val="95000"/>
            </a:schemeClr>
          </a:solidFill>
          <a:ln>
            <a:solidFill>
              <a:schemeClr val="bg1">
                <a:lumMod val="85000"/>
              </a:schemeClr>
            </a:solidFill>
          </a:ln>
        </p:spPr>
        <p:txBody>
          <a:bodyPr wrap="square" rtlCol="0">
            <a:noAutofit/>
          </a:bodyPr>
          <a:lstStyle/>
          <a:p>
            <a:pPr fontAlgn="ctr">
              <a:lnSpc>
                <a:spcPct val="140000"/>
              </a:lnSpc>
            </a:pPr>
            <a:r>
              <a:rPr lang="en-US" sz="1400" dirty="0">
                <a:latin typeface="Huawei Sans" panose="020C0503030203020204" pitchFamily="34" charset="0"/>
              </a:rPr>
              <a:t>POST /</a:t>
            </a:r>
            <a:r>
              <a:rPr lang="en-US" sz="1400" dirty="0" err="1">
                <a:latin typeface="Huawei Sans" panose="020C0503030203020204" pitchFamily="34" charset="0"/>
              </a:rPr>
              <a:t>restconf</a:t>
            </a:r>
            <a:r>
              <a:rPr lang="en-US" sz="1400" dirty="0">
                <a:latin typeface="Huawei Sans" panose="020C0503030203020204" pitchFamily="34" charset="0"/>
              </a:rPr>
              <a:t>/data/</a:t>
            </a:r>
            <a:r>
              <a:rPr lang="en-US" sz="1400" dirty="0" err="1">
                <a:latin typeface="Huawei Sans" panose="020C0503030203020204" pitchFamily="34" charset="0"/>
              </a:rPr>
              <a:t>huawei-aaa:aaa</a:t>
            </a:r>
            <a:r>
              <a:rPr lang="en-US" sz="1400" dirty="0">
                <a:latin typeface="Huawei Sans" panose="020C0503030203020204" pitchFamily="34" charset="0"/>
              </a:rPr>
              <a:t>/domains HTTP/1.1</a:t>
            </a:r>
          </a:p>
          <a:p>
            <a:pPr fontAlgn="ctr">
              <a:lnSpc>
                <a:spcPct val="140000"/>
              </a:lnSpc>
            </a:pPr>
            <a:r>
              <a:rPr lang="en-US" sz="1400" dirty="0">
                <a:latin typeface="Huawei Sans" panose="020C0503030203020204" pitchFamily="34" charset="0"/>
              </a:rPr>
              <a:t>Host: 192.168.56.100</a:t>
            </a:r>
          </a:p>
          <a:p>
            <a:pPr fontAlgn="ctr">
              <a:lnSpc>
                <a:spcPct val="140000"/>
              </a:lnSpc>
            </a:pPr>
            <a:r>
              <a:rPr lang="en-US" sz="1400" dirty="0">
                <a:latin typeface="Huawei Sans" panose="020C0503030203020204" pitchFamily="34" charset="0"/>
              </a:rPr>
              <a:t>Content-Type: application/</a:t>
            </a:r>
            <a:r>
              <a:rPr lang="en-US" sz="1400" dirty="0" err="1">
                <a:latin typeface="Huawei Sans" panose="020C0503030203020204" pitchFamily="34" charset="0"/>
              </a:rPr>
              <a:t>yang-data+xml</a:t>
            </a:r>
            <a:endParaRPr lang="en-US" sz="1400" dirty="0">
              <a:latin typeface="Huawei Sans" panose="020C0503030203020204" pitchFamily="34" charset="0"/>
            </a:endParaRPr>
          </a:p>
          <a:p>
            <a:pPr fontAlgn="ctr">
              <a:lnSpc>
                <a:spcPct val="140000"/>
              </a:lnSpc>
            </a:pPr>
            <a:endParaRPr lang="en-US" altLang="zh-CN" sz="1400" dirty="0">
              <a:latin typeface="Huawei Sans" panose="020C0503030203020204" pitchFamily="34" charset="0"/>
            </a:endParaRPr>
          </a:p>
          <a:p>
            <a:pPr fontAlgn="ctr">
              <a:lnSpc>
                <a:spcPct val="140000"/>
              </a:lnSpc>
            </a:pPr>
            <a:r>
              <a:rPr lang="en-US" sz="1400" dirty="0">
                <a:latin typeface="Huawei Sans" panose="020C0503030203020204" pitchFamily="34" charset="0"/>
              </a:rPr>
              <a:t>&lt;domain </a:t>
            </a:r>
            <a:r>
              <a:rPr lang="en-US" sz="1400" dirty="0" err="1">
                <a:latin typeface="Huawei Sans" panose="020C0503030203020204" pitchFamily="34" charset="0"/>
              </a:rPr>
              <a:t>xmlns</a:t>
            </a:r>
            <a:r>
              <a:rPr lang="en-US" sz="1400" dirty="0">
                <a:latin typeface="Huawei Sans" panose="020C0503030203020204" pitchFamily="34" charset="0"/>
              </a:rPr>
              <a:t>="http://</a:t>
            </a:r>
            <a:r>
              <a:rPr lang="en-US" sz="1400" dirty="0" err="1">
                <a:latin typeface="Huawei Sans" panose="020C0503030203020204" pitchFamily="34" charset="0"/>
              </a:rPr>
              <a:t>www.huawei.com</a:t>
            </a:r>
            <a:r>
              <a:rPr lang="en-US" sz="1400" dirty="0">
                <a:latin typeface="Huawei Sans" panose="020C0503030203020204" pitchFamily="34" charset="0"/>
              </a:rPr>
              <a:t>/</a:t>
            </a:r>
            <a:r>
              <a:rPr lang="en-US" sz="1400" dirty="0" err="1">
                <a:latin typeface="Huawei Sans" panose="020C0503030203020204" pitchFamily="34" charset="0"/>
              </a:rPr>
              <a:t>netconf</a:t>
            </a:r>
            <a:r>
              <a:rPr lang="en-US" sz="1400" dirty="0">
                <a:latin typeface="Huawei Sans" panose="020C0503030203020204" pitchFamily="34" charset="0"/>
              </a:rPr>
              <a:t>/</a:t>
            </a:r>
            <a:r>
              <a:rPr lang="en-US" sz="1400" dirty="0" err="1">
                <a:latin typeface="Huawei Sans" panose="020C0503030203020204" pitchFamily="34" charset="0"/>
              </a:rPr>
              <a:t>vrp</a:t>
            </a:r>
            <a:r>
              <a:rPr lang="en-US" sz="1400" dirty="0">
                <a:latin typeface="Huawei Sans" panose="020C0503030203020204" pitchFamily="34" charset="0"/>
              </a:rPr>
              <a:t>/</a:t>
            </a:r>
            <a:r>
              <a:rPr lang="en-US" sz="1400" dirty="0" err="1">
                <a:latin typeface="Huawei Sans" panose="020C0503030203020204" pitchFamily="34" charset="0"/>
              </a:rPr>
              <a:t>huawei-aaa</a:t>
            </a:r>
            <a:r>
              <a:rPr lang="en-US" sz="1400" dirty="0">
                <a:latin typeface="Huawei Sans" panose="020C0503030203020204" pitchFamily="34" charset="0"/>
              </a:rPr>
              <a:t>"&gt;</a:t>
            </a:r>
          </a:p>
          <a:p>
            <a:pPr fontAlgn="ctr">
              <a:lnSpc>
                <a:spcPct val="140000"/>
              </a:lnSpc>
            </a:pPr>
            <a:r>
              <a:rPr lang="en-US" sz="1400" dirty="0">
                <a:latin typeface="Huawei Sans" panose="020C0503030203020204" pitchFamily="34" charset="0"/>
              </a:rPr>
              <a:t>&lt;</a:t>
            </a:r>
            <a:r>
              <a:rPr lang="en-US" sz="1400" dirty="0" err="1">
                <a:latin typeface="Huawei Sans" panose="020C0503030203020204" pitchFamily="34" charset="0"/>
              </a:rPr>
              <a:t>domainName</a:t>
            </a:r>
            <a:r>
              <a:rPr lang="en-US" sz="1400" dirty="0">
                <a:latin typeface="Huawei Sans" panose="020C0503030203020204" pitchFamily="34" charset="0"/>
              </a:rPr>
              <a:t>&gt;</a:t>
            </a:r>
            <a:r>
              <a:rPr lang="en-US" sz="1400" dirty="0" err="1">
                <a:latin typeface="Huawei Sans" panose="020C0503030203020204" pitchFamily="34" charset="0"/>
              </a:rPr>
              <a:t>abc</a:t>
            </a:r>
            <a:r>
              <a:rPr lang="en-US" sz="1400" dirty="0">
                <a:latin typeface="Huawei Sans" panose="020C0503030203020204" pitchFamily="34" charset="0"/>
              </a:rPr>
              <a:t>&lt;/</a:t>
            </a:r>
            <a:r>
              <a:rPr lang="en-US" sz="1400" dirty="0" err="1">
                <a:latin typeface="Huawei Sans" panose="020C0503030203020204" pitchFamily="34" charset="0"/>
              </a:rPr>
              <a:t>domainName</a:t>
            </a:r>
            <a:r>
              <a:rPr lang="en-US" sz="1400" dirty="0">
                <a:latin typeface="Huawei Sans" panose="020C0503030203020204" pitchFamily="34" charset="0"/>
              </a:rPr>
              <a:t>&gt;</a:t>
            </a:r>
          </a:p>
          <a:p>
            <a:pPr fontAlgn="ctr">
              <a:lnSpc>
                <a:spcPct val="140000"/>
              </a:lnSpc>
            </a:pPr>
            <a:r>
              <a:rPr lang="en-US" sz="1400" dirty="0">
                <a:latin typeface="Huawei Sans" panose="020C0503030203020204" pitchFamily="34" charset="0"/>
              </a:rPr>
              <a:t>&lt;</a:t>
            </a:r>
            <a:r>
              <a:rPr lang="en-US" sz="1400" dirty="0" err="1">
                <a:latin typeface="Huawei Sans" panose="020C0503030203020204" pitchFamily="34" charset="0"/>
              </a:rPr>
              <a:t>accessLimit</a:t>
            </a:r>
            <a:r>
              <a:rPr lang="en-US" sz="1400" dirty="0">
                <a:latin typeface="Huawei Sans" panose="020C0503030203020204" pitchFamily="34" charset="0"/>
              </a:rPr>
              <a:t>&gt;10&lt;/</a:t>
            </a:r>
            <a:r>
              <a:rPr lang="en-US" sz="1400" dirty="0" err="1">
                <a:latin typeface="Huawei Sans" panose="020C0503030203020204" pitchFamily="34" charset="0"/>
              </a:rPr>
              <a:t>accessLimit</a:t>
            </a:r>
            <a:r>
              <a:rPr lang="en-US" sz="1400" dirty="0">
                <a:latin typeface="Huawei Sans" panose="020C0503030203020204" pitchFamily="34" charset="0"/>
              </a:rPr>
              <a:t>&gt;</a:t>
            </a:r>
          </a:p>
          <a:p>
            <a:pPr fontAlgn="ctr">
              <a:lnSpc>
                <a:spcPct val="140000"/>
              </a:lnSpc>
            </a:pPr>
            <a:r>
              <a:rPr lang="en-US" sz="1400" dirty="0">
                <a:latin typeface="Huawei Sans" panose="020C0503030203020204" pitchFamily="34" charset="0"/>
              </a:rPr>
              <a:t>&lt;/domain&gt;</a:t>
            </a:r>
            <a:endParaRPr lang="en-US" altLang="zh-CN" sz="1400" dirty="0">
              <a:latin typeface="Huawei Sans" panose="020C0503030203020204" pitchFamily="34" charset="0"/>
            </a:endParaRPr>
          </a:p>
        </p:txBody>
      </p:sp>
      <p:cxnSp>
        <p:nvCxnSpPr>
          <p:cNvPr id="21" name="直接箭头连接符 20">
            <a:extLst>
              <a:ext uri="{FF2B5EF4-FFF2-40B4-BE49-F238E27FC236}">
                <a16:creationId xmlns:a16="http://schemas.microsoft.com/office/drawing/2014/main" xmlns="" id="{BA877C97-A666-4A1C-8CE5-234683096791}"/>
              </a:ext>
            </a:extLst>
          </p:cNvPr>
          <p:cNvCxnSpPr>
            <a:cxnSpLocks/>
          </p:cNvCxnSpPr>
          <p:nvPr/>
        </p:nvCxnSpPr>
        <p:spPr>
          <a:xfrm>
            <a:off x="2849573" y="2639693"/>
            <a:ext cx="6695002" cy="0"/>
          </a:xfrm>
          <a:prstGeom prst="straightConnector1">
            <a:avLst/>
          </a:prstGeom>
          <a:ln w="571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22" name="矩形: 圆角 21">
            <a:extLst>
              <a:ext uri="{FF2B5EF4-FFF2-40B4-BE49-F238E27FC236}">
                <a16:creationId xmlns:a16="http://schemas.microsoft.com/office/drawing/2014/main" xmlns="" id="{7490097E-BC1E-4082-8A87-76C02AC97600}"/>
              </a:ext>
            </a:extLst>
          </p:cNvPr>
          <p:cNvSpPr/>
          <p:nvPr/>
        </p:nvSpPr>
        <p:spPr>
          <a:xfrm>
            <a:off x="2601574" y="4046150"/>
            <a:ext cx="7210407" cy="1288674"/>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ndParaRPr>
          </a:p>
        </p:txBody>
      </p:sp>
      <p:sp>
        <p:nvSpPr>
          <p:cNvPr id="26" name="箭头: 下 25">
            <a:extLst>
              <a:ext uri="{FF2B5EF4-FFF2-40B4-BE49-F238E27FC236}">
                <a16:creationId xmlns:a16="http://schemas.microsoft.com/office/drawing/2014/main" xmlns="" id="{59B2A8F5-24B2-4014-B484-6B03B2D8B9A1}"/>
              </a:ext>
            </a:extLst>
          </p:cNvPr>
          <p:cNvSpPr/>
          <p:nvPr/>
        </p:nvSpPr>
        <p:spPr>
          <a:xfrm>
            <a:off x="5498755" y="5362247"/>
            <a:ext cx="333633" cy="453191"/>
          </a:xfrm>
          <a:prstGeom prst="downArrow">
            <a:avLst/>
          </a:prstGeom>
          <a:solidFill>
            <a:srgbClr val="4171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ndParaRPr>
          </a:p>
        </p:txBody>
      </p:sp>
      <p:sp>
        <p:nvSpPr>
          <p:cNvPr id="27" name="文本框 26">
            <a:extLst>
              <a:ext uri="{FF2B5EF4-FFF2-40B4-BE49-F238E27FC236}">
                <a16:creationId xmlns:a16="http://schemas.microsoft.com/office/drawing/2014/main" xmlns="" id="{03D6DF83-8B02-4E40-8A0B-ACB7DDBDC33B}"/>
              </a:ext>
            </a:extLst>
          </p:cNvPr>
          <p:cNvSpPr txBox="1"/>
          <p:nvPr/>
        </p:nvSpPr>
        <p:spPr bwMode="auto">
          <a:xfrm>
            <a:off x="4829902" y="5872508"/>
            <a:ext cx="1671337" cy="365658"/>
          </a:xfrm>
          <a:prstGeom prst="rect">
            <a:avLst/>
          </a:prstGeom>
          <a:solidFill>
            <a:srgbClr val="41719C"/>
          </a:solidFill>
          <a:ln w="19050" algn="ctr">
            <a:solidFill>
              <a:srgbClr val="41719C"/>
            </a:solid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600" b="1" smtClean="0">
                <a:solidFill>
                  <a:schemeClr val="bg1"/>
                </a:solidFill>
                <a:latin typeface="Huawei Sans" panose="020C0503030203020204" pitchFamily="34" charset="0"/>
              </a:rPr>
              <a:t>Request </a:t>
            </a:r>
            <a:r>
              <a:rPr lang="en-US" sz="1600" b="1" dirty="0">
                <a:solidFill>
                  <a:schemeClr val="bg1"/>
                </a:solidFill>
                <a:latin typeface="Huawei Sans" panose="020C0503030203020204" pitchFamily="34" charset="0"/>
              </a:rPr>
              <a:t>body</a:t>
            </a:r>
            <a:endParaRPr lang="en-US" altLang="zh-CN" sz="1600" b="1" dirty="0">
              <a:solidFill>
                <a:schemeClr val="bg1"/>
              </a:solidFill>
              <a:latin typeface="Huawei Sans" panose="020C0503030203020204" pitchFamily="34" charset="0"/>
            </a:endParaRPr>
          </a:p>
        </p:txBody>
      </p:sp>
      <p:sp>
        <p:nvSpPr>
          <p:cNvPr id="28" name="矩形: 圆角 27">
            <a:extLst>
              <a:ext uri="{FF2B5EF4-FFF2-40B4-BE49-F238E27FC236}">
                <a16:creationId xmlns:a16="http://schemas.microsoft.com/office/drawing/2014/main" xmlns="" id="{D254065E-F609-436A-AAEC-D178E7FF6391}"/>
              </a:ext>
            </a:extLst>
          </p:cNvPr>
          <p:cNvSpPr/>
          <p:nvPr/>
        </p:nvSpPr>
        <p:spPr>
          <a:xfrm>
            <a:off x="2601574" y="3206045"/>
            <a:ext cx="7210407" cy="644572"/>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ndParaRPr>
          </a:p>
        </p:txBody>
      </p:sp>
      <p:sp>
        <p:nvSpPr>
          <p:cNvPr id="29" name="矩形: 圆角 28">
            <a:extLst>
              <a:ext uri="{FF2B5EF4-FFF2-40B4-BE49-F238E27FC236}">
                <a16:creationId xmlns:a16="http://schemas.microsoft.com/office/drawing/2014/main" xmlns="" id="{F4CF2824-0818-47ED-8790-A624CA9BFA2B}"/>
              </a:ext>
            </a:extLst>
          </p:cNvPr>
          <p:cNvSpPr/>
          <p:nvPr/>
        </p:nvSpPr>
        <p:spPr>
          <a:xfrm>
            <a:off x="2601574" y="2816391"/>
            <a:ext cx="7210407" cy="362231"/>
          </a:xfrm>
          <a:prstGeom prst="round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ndParaRPr>
          </a:p>
        </p:txBody>
      </p:sp>
      <p:sp>
        <p:nvSpPr>
          <p:cNvPr id="30" name="箭头: 下 29">
            <a:extLst>
              <a:ext uri="{FF2B5EF4-FFF2-40B4-BE49-F238E27FC236}">
                <a16:creationId xmlns:a16="http://schemas.microsoft.com/office/drawing/2014/main" xmlns="" id="{70012C64-460D-486F-B297-799A9C5CB3DD}"/>
              </a:ext>
            </a:extLst>
          </p:cNvPr>
          <p:cNvSpPr/>
          <p:nvPr/>
        </p:nvSpPr>
        <p:spPr>
          <a:xfrm flipV="1">
            <a:off x="5510593" y="2412572"/>
            <a:ext cx="333633" cy="402032"/>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ndParaRPr>
          </a:p>
        </p:txBody>
      </p:sp>
      <p:sp>
        <p:nvSpPr>
          <p:cNvPr id="31" name="文本框 30">
            <a:extLst>
              <a:ext uri="{FF2B5EF4-FFF2-40B4-BE49-F238E27FC236}">
                <a16:creationId xmlns:a16="http://schemas.microsoft.com/office/drawing/2014/main" xmlns="" id="{0EC0B78C-7DCA-4173-B624-7DA01136BD94}"/>
              </a:ext>
            </a:extLst>
          </p:cNvPr>
          <p:cNvSpPr txBox="1"/>
          <p:nvPr/>
        </p:nvSpPr>
        <p:spPr bwMode="auto">
          <a:xfrm>
            <a:off x="981029" y="3401681"/>
            <a:ext cx="959584" cy="365658"/>
          </a:xfrm>
          <a:prstGeom prst="rect">
            <a:avLst/>
          </a:prstGeom>
          <a:solidFill>
            <a:srgbClr val="FFC000"/>
          </a:solidFill>
          <a:ln w="19050" algn="ctr">
            <a:solidFill>
              <a:srgbClr val="FFC000"/>
            </a:solid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sz="1600" b="1" dirty="0">
                <a:solidFill>
                  <a:schemeClr val="bg1"/>
                </a:solidFill>
                <a:latin typeface="Huawei Sans" panose="020C0503030203020204" pitchFamily="34" charset="0"/>
              </a:rPr>
              <a:t>Header</a:t>
            </a:r>
            <a:endParaRPr lang="en-US" altLang="zh-CN" sz="1600" b="1" dirty="0">
              <a:solidFill>
                <a:schemeClr val="bg1"/>
              </a:solidFill>
              <a:latin typeface="Huawei Sans" panose="020C0503030203020204" pitchFamily="34" charset="0"/>
            </a:endParaRPr>
          </a:p>
        </p:txBody>
      </p:sp>
      <p:sp>
        <p:nvSpPr>
          <p:cNvPr id="32" name="箭头: 下 31">
            <a:extLst>
              <a:ext uri="{FF2B5EF4-FFF2-40B4-BE49-F238E27FC236}">
                <a16:creationId xmlns:a16="http://schemas.microsoft.com/office/drawing/2014/main" xmlns="" id="{FB67AE19-6110-43F5-8218-31A88EF78262}"/>
              </a:ext>
            </a:extLst>
          </p:cNvPr>
          <p:cNvSpPr/>
          <p:nvPr/>
        </p:nvSpPr>
        <p:spPr>
          <a:xfrm rot="5400000">
            <a:off x="2122509" y="3256251"/>
            <a:ext cx="333633" cy="624496"/>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ndParaRPr>
          </a:p>
        </p:txBody>
      </p:sp>
      <p:sp>
        <p:nvSpPr>
          <p:cNvPr id="34" name="文本框 33">
            <a:extLst>
              <a:ext uri="{FF2B5EF4-FFF2-40B4-BE49-F238E27FC236}">
                <a16:creationId xmlns:a16="http://schemas.microsoft.com/office/drawing/2014/main" xmlns="" id="{0141BF8E-0006-46D8-9DF2-8BF25A488707}"/>
              </a:ext>
            </a:extLst>
          </p:cNvPr>
          <p:cNvSpPr txBox="1"/>
          <p:nvPr/>
        </p:nvSpPr>
        <p:spPr bwMode="auto">
          <a:xfrm>
            <a:off x="3296002" y="2048030"/>
            <a:ext cx="5072771" cy="352723"/>
          </a:xfrm>
          <a:prstGeom prst="rect">
            <a:avLst/>
          </a:prstGeom>
          <a:solidFill>
            <a:srgbClr val="00B050"/>
          </a:solidFill>
          <a:ln w="19050" algn="ctr">
            <a:solidFill>
              <a:srgbClr val="00B050"/>
            </a:solid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600" b="1" dirty="0">
                <a:solidFill>
                  <a:schemeClr val="bg1"/>
                </a:solidFill>
                <a:latin typeface="Huawei Sans" panose="020C0503030203020204" pitchFamily="34" charset="0"/>
              </a:rPr>
              <a:t>HTTP method  URI  HTTP/Version</a:t>
            </a:r>
            <a:endParaRPr lang="en-US" altLang="zh-CN" sz="1600" b="1" dirty="0">
              <a:solidFill>
                <a:schemeClr val="bg1"/>
              </a:solidFill>
              <a:latin typeface="Huawei Sans" panose="020C0503030203020204" pitchFamily="34" charset="0"/>
            </a:endParaRPr>
          </a:p>
        </p:txBody>
      </p:sp>
      <p:sp>
        <p:nvSpPr>
          <p:cNvPr id="35" name="文本框 34">
            <a:extLst>
              <a:ext uri="{FF2B5EF4-FFF2-40B4-BE49-F238E27FC236}">
                <a16:creationId xmlns:a16="http://schemas.microsoft.com/office/drawing/2014/main" xmlns="" id="{D91FBF89-CDBD-495C-ADF9-3E69632E38B1}"/>
              </a:ext>
            </a:extLst>
          </p:cNvPr>
          <p:cNvSpPr txBox="1"/>
          <p:nvPr/>
        </p:nvSpPr>
        <p:spPr>
          <a:xfrm>
            <a:off x="442912" y="1285455"/>
            <a:ext cx="11306175" cy="571727"/>
          </a:xfrm>
          <a:prstGeom prst="rect">
            <a:avLst/>
          </a:prstGeom>
          <a:noFill/>
          <a:ln>
            <a:noFill/>
          </a:ln>
        </p:spPr>
        <p:txBody>
          <a:bodyPr wrap="square" rtlCol="0" anchor="ctr">
            <a:noAutofit/>
          </a:bodyPr>
          <a:lstStyle>
            <a:defPPr>
              <a:defRPr lang="en-US"/>
            </a:defPPr>
            <a:lvl1pPr>
              <a:lnSpc>
                <a:spcPct val="140000"/>
              </a:lnSpc>
              <a:defRPr sz="1600"/>
            </a:lvl1pPr>
          </a:lstStyle>
          <a:p>
            <a:pPr marL="285750" indent="-285750" fontAlgn="ctr">
              <a:lnSpc>
                <a:spcPct val="100000"/>
              </a:lnSpc>
              <a:buFont typeface="Arial" panose="020B0604020202020204" pitchFamily="34" charset="0"/>
              <a:buChar char="•"/>
            </a:pPr>
            <a:r>
              <a:rPr lang="en-US" dirty="0">
                <a:latin typeface="Huawei Sans" panose="020C0503030203020204" pitchFamily="34" charset="0"/>
              </a:rPr>
              <a:t>The IP address of the </a:t>
            </a:r>
            <a:r>
              <a:rPr lang="en-US" dirty="0" err="1">
                <a:latin typeface="Huawei Sans" panose="020C0503030203020204" pitchFamily="34" charset="0"/>
              </a:rPr>
              <a:t>RESTCONF</a:t>
            </a:r>
            <a:r>
              <a:rPr lang="en-US" dirty="0">
                <a:latin typeface="Huawei Sans" panose="020C0503030203020204" pitchFamily="34" charset="0"/>
              </a:rPr>
              <a:t> request object is 192.168.56.100. Change the value of </a:t>
            </a:r>
            <a:r>
              <a:rPr lang="en-US" b="1" dirty="0" err="1">
                <a:latin typeface="Huawei Sans" panose="020C0503030203020204" pitchFamily="34" charset="0"/>
              </a:rPr>
              <a:t>domainName</a:t>
            </a:r>
            <a:r>
              <a:rPr lang="en-US" dirty="0">
                <a:latin typeface="Huawei Sans" panose="020C0503030203020204" pitchFamily="34" charset="0"/>
              </a:rPr>
              <a:t> to </a:t>
            </a:r>
            <a:r>
              <a:rPr lang="en-US" b="1" dirty="0" err="1">
                <a:latin typeface="Huawei Sans" panose="020C0503030203020204" pitchFamily="34" charset="0"/>
              </a:rPr>
              <a:t>abc</a:t>
            </a:r>
            <a:r>
              <a:rPr lang="en-US" dirty="0">
                <a:latin typeface="Huawei Sans" panose="020C0503030203020204" pitchFamily="34" charset="0"/>
              </a:rPr>
              <a:t> and the value of </a:t>
            </a:r>
            <a:r>
              <a:rPr lang="en-US" b="1" dirty="0" err="1">
                <a:latin typeface="Huawei Sans" panose="020C0503030203020204" pitchFamily="34" charset="0"/>
              </a:rPr>
              <a:t>accessLimit</a:t>
            </a:r>
            <a:r>
              <a:rPr lang="en-US" dirty="0">
                <a:latin typeface="Huawei Sans" panose="020C0503030203020204" pitchFamily="34" charset="0"/>
              </a:rPr>
              <a:t> to </a:t>
            </a:r>
            <a:r>
              <a:rPr lang="en-US" b="1" dirty="0">
                <a:latin typeface="Huawei Sans" panose="020C0503030203020204" pitchFamily="34" charset="0"/>
              </a:rPr>
              <a:t>10</a:t>
            </a:r>
            <a:r>
              <a:rPr lang="en-US" dirty="0">
                <a:latin typeface="Huawei Sans" panose="020C0503030203020204" pitchFamily="34" charset="0"/>
              </a:rPr>
              <a:t>.</a:t>
            </a:r>
            <a:endParaRPr lang="en-US" altLang="zh-CN" dirty="0">
              <a:latin typeface="Huawei Sans" panose="020C0503030203020204" pitchFamily="34" charset="0"/>
            </a:endParaRPr>
          </a:p>
        </p:txBody>
      </p:sp>
      <p:sp>
        <p:nvSpPr>
          <p:cNvPr id="17" name="燕尾形 26">
            <a:extLst>
              <a:ext uri="{FF2B5EF4-FFF2-40B4-BE49-F238E27FC236}">
                <a16:creationId xmlns:a16="http://schemas.microsoft.com/office/drawing/2014/main" xmlns="" id="{098B8995-EAC3-4D0E-AC28-48383954E31A}"/>
              </a:ext>
            </a:extLst>
          </p:cNvPr>
          <p:cNvSpPr/>
          <p:nvPr/>
        </p:nvSpPr>
        <p:spPr bwMode="auto">
          <a:xfrm>
            <a:off x="8198972" y="7279"/>
            <a:ext cx="1811036"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rPr>
              <a:t>RESTCONF</a:t>
            </a:r>
            <a:r>
              <a:rPr lang="en-US" sz="1200" b="1" dirty="0">
                <a:solidFill>
                  <a:srgbClr val="FFFFFF"/>
                </a:solidFill>
                <a:latin typeface="Huawei Sans" panose="020C0503030203020204" pitchFamily="34" charset="0"/>
              </a:rPr>
              <a:t> request</a:t>
            </a:r>
            <a:endParaRPr lang="en-US" altLang="zh-CN" sz="1200" b="1" kern="0" dirty="0">
              <a:solidFill>
                <a:srgbClr val="FFFFFF"/>
              </a:solidFill>
              <a:latin typeface="Huawei Sans" panose="020C0503030203020204" pitchFamily="34" charset="0"/>
            </a:endParaRPr>
          </a:p>
        </p:txBody>
      </p:sp>
      <p:sp>
        <p:nvSpPr>
          <p:cNvPr id="18" name="燕尾形 27">
            <a:extLst>
              <a:ext uri="{FF2B5EF4-FFF2-40B4-BE49-F238E27FC236}">
                <a16:creationId xmlns:a16="http://schemas.microsoft.com/office/drawing/2014/main" xmlns="" id="{4961A381-11C7-47B4-8451-54B11A14BFB4}"/>
              </a:ext>
            </a:extLst>
          </p:cNvPr>
          <p:cNvSpPr/>
          <p:nvPr/>
        </p:nvSpPr>
        <p:spPr bwMode="auto">
          <a:xfrm>
            <a:off x="9944405" y="7279"/>
            <a:ext cx="181103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err="1">
                <a:latin typeface="Huawei Sans" panose="020C0503030203020204" pitchFamily="34" charset="0"/>
              </a:rPr>
              <a:t>RESTCONF</a:t>
            </a:r>
            <a:r>
              <a:rPr lang="en-US" sz="1200" dirty="0">
                <a:latin typeface="Huawei Sans" panose="020C0503030203020204" pitchFamily="34" charset="0"/>
              </a:rPr>
              <a:t> response</a:t>
            </a:r>
          </a:p>
        </p:txBody>
      </p:sp>
    </p:spTree>
    <p:extLst>
      <p:ext uri="{BB962C8B-B14F-4D97-AF65-F5344CB8AC3E}">
        <p14:creationId xmlns:p14="http://schemas.microsoft.com/office/powerpoint/2010/main" val="395949511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433024-D8C5-4CE9-AB08-71B0B086F7D0}"/>
              </a:ext>
            </a:extLst>
          </p:cNvPr>
          <p:cNvSpPr>
            <a:spLocks noGrp="1"/>
          </p:cNvSpPr>
          <p:nvPr>
            <p:ph type="title"/>
          </p:nvPr>
        </p:nvSpPr>
        <p:spPr/>
        <p:txBody>
          <a:bodyPr/>
          <a:lstStyle/>
          <a:p>
            <a:r>
              <a:rPr lang="en-US"/>
              <a:t>RESTCONF Response Packet</a:t>
            </a:r>
            <a:endParaRPr lang="en-US" dirty="0"/>
          </a:p>
        </p:txBody>
      </p:sp>
      <p:grpSp>
        <p:nvGrpSpPr>
          <p:cNvPr id="5" name="组合 4">
            <a:extLst>
              <a:ext uri="{FF2B5EF4-FFF2-40B4-BE49-F238E27FC236}">
                <a16:creationId xmlns:a16="http://schemas.microsoft.com/office/drawing/2014/main" xmlns="" id="{7155B298-433F-4D76-A03C-43E653114899}"/>
              </a:ext>
            </a:extLst>
          </p:cNvPr>
          <p:cNvGrpSpPr/>
          <p:nvPr/>
        </p:nvGrpSpPr>
        <p:grpSpPr>
          <a:xfrm>
            <a:off x="8204039" y="2073882"/>
            <a:ext cx="1740366" cy="1397741"/>
            <a:chOff x="9708389" y="2049913"/>
            <a:chExt cx="1740366" cy="1397741"/>
          </a:xfrm>
        </p:grpSpPr>
        <p:sp>
          <p:nvSpPr>
            <p:cNvPr id="6" name="矩形: 圆角 5">
              <a:extLst>
                <a:ext uri="{FF2B5EF4-FFF2-40B4-BE49-F238E27FC236}">
                  <a16:creationId xmlns:a16="http://schemas.microsoft.com/office/drawing/2014/main" xmlns="" id="{03EC8C59-8EEB-4DD3-8E71-E2133897C0CC}"/>
                </a:ext>
              </a:extLst>
            </p:cNvPr>
            <p:cNvSpPr/>
            <p:nvPr/>
          </p:nvSpPr>
          <p:spPr bwMode="auto">
            <a:xfrm>
              <a:off x="9708389" y="2049913"/>
              <a:ext cx="1740366" cy="1162843"/>
            </a:xfrm>
            <a:prstGeom prst="roundRect">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lang="en-US" altLang="zh-CN" sz="1600" dirty="0">
                <a:latin typeface="Huawei Sans" panose="020C0503030203020204" pitchFamily="34" charset="0"/>
              </a:endParaRPr>
            </a:p>
          </p:txBody>
        </p:sp>
        <p:sp>
          <p:nvSpPr>
            <p:cNvPr id="7" name="矩形: 圆角 6">
              <a:extLst>
                <a:ext uri="{FF2B5EF4-FFF2-40B4-BE49-F238E27FC236}">
                  <a16:creationId xmlns:a16="http://schemas.microsoft.com/office/drawing/2014/main" xmlns="" id="{7100702C-AA37-4E88-84D1-DC0C9CCDBBF4}"/>
                </a:ext>
              </a:extLst>
            </p:cNvPr>
            <p:cNvSpPr/>
            <p:nvPr/>
          </p:nvSpPr>
          <p:spPr bwMode="auto">
            <a:xfrm>
              <a:off x="10033686" y="2194673"/>
              <a:ext cx="1071938" cy="360040"/>
            </a:xfrm>
            <a:prstGeom prst="roundRect">
              <a:avLst/>
            </a:prstGeom>
            <a:solidFill>
              <a:schemeClr val="bg1"/>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dirty="0">
                  <a:solidFill>
                    <a:schemeClr val="tx1"/>
                  </a:solidFill>
                  <a:latin typeface="Huawei Sans" panose="020C0503030203020204" pitchFamily="34" charset="0"/>
                </a:rPr>
                <a:t>YANG</a:t>
              </a:r>
              <a:endParaRPr kumimoji="0" lang="en-US" altLang="zh-CN" sz="1600" b="0" i="0" u="none" strike="noStrike" cap="none" normalizeH="0" baseline="0" dirty="0">
                <a:ln>
                  <a:noFill/>
                </a:ln>
                <a:solidFill>
                  <a:schemeClr val="tx1"/>
                </a:solidFill>
                <a:effectLst/>
                <a:latin typeface="Huawei Sans" panose="020C0503030203020204" pitchFamily="34" charset="0"/>
              </a:endParaRPr>
            </a:p>
          </p:txBody>
        </p:sp>
        <p:sp>
          <p:nvSpPr>
            <p:cNvPr id="8" name="文本框 7">
              <a:extLst>
                <a:ext uri="{FF2B5EF4-FFF2-40B4-BE49-F238E27FC236}">
                  <a16:creationId xmlns:a16="http://schemas.microsoft.com/office/drawing/2014/main" xmlns="" id="{03B8DC5B-026A-44F2-A426-76F0860AA00A}"/>
                </a:ext>
              </a:extLst>
            </p:cNvPr>
            <p:cNvSpPr txBox="1"/>
            <p:nvPr/>
          </p:nvSpPr>
          <p:spPr bwMode="auto">
            <a:xfrm>
              <a:off x="9994625" y="2617843"/>
              <a:ext cx="1145533"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sz="1600" b="1" dirty="0" err="1">
                  <a:latin typeface="Huawei Sans" panose="020C0503030203020204" pitchFamily="34" charset="0"/>
                </a:rPr>
                <a:t>DataStore</a:t>
              </a:r>
              <a:endParaRPr lang="en-US" altLang="zh-CN" sz="1600" b="1" dirty="0">
                <a:latin typeface="Huawei Sans" panose="020C0503030203020204" pitchFamily="34" charset="0"/>
              </a:endParaRPr>
            </a:p>
          </p:txBody>
        </p:sp>
        <p:pic>
          <p:nvPicPr>
            <p:cNvPr id="9" name="图片 8" descr="接入交换机.png">
              <a:extLst>
                <a:ext uri="{FF2B5EF4-FFF2-40B4-BE49-F238E27FC236}">
                  <a16:creationId xmlns:a16="http://schemas.microsoft.com/office/drawing/2014/main" xmlns="" id="{B34300E0-2EA4-417F-9053-2AACDDC689FE}"/>
                </a:ext>
              </a:extLst>
            </p:cNvPr>
            <p:cNvPicPr>
              <a:picLocks noChangeAspect="1"/>
            </p:cNvPicPr>
            <p:nvPr/>
          </p:nvPicPr>
          <p:blipFill>
            <a:blip r:embed="rId3" cstate="print"/>
            <a:stretch>
              <a:fillRect/>
            </a:stretch>
          </p:blipFill>
          <p:spPr>
            <a:xfrm>
              <a:off x="10285560" y="3005836"/>
              <a:ext cx="540000" cy="441818"/>
            </a:xfrm>
            <a:prstGeom prst="rect">
              <a:avLst/>
            </a:prstGeom>
          </p:spPr>
        </p:pic>
      </p:grpSp>
      <p:sp>
        <p:nvSpPr>
          <p:cNvPr id="10" name="矩形: 圆角 9">
            <a:extLst>
              <a:ext uri="{FF2B5EF4-FFF2-40B4-BE49-F238E27FC236}">
                <a16:creationId xmlns:a16="http://schemas.microsoft.com/office/drawing/2014/main" xmlns="" id="{E60DBCF0-2538-4749-8C87-E2DC76EFBF4E}"/>
              </a:ext>
            </a:extLst>
          </p:cNvPr>
          <p:cNvSpPr/>
          <p:nvPr/>
        </p:nvSpPr>
        <p:spPr bwMode="auto">
          <a:xfrm>
            <a:off x="1657848" y="2218642"/>
            <a:ext cx="1740366" cy="1158880"/>
          </a:xfrm>
          <a:prstGeom prst="roundRect">
            <a:avLst/>
          </a:prstGeom>
          <a:solidFill>
            <a:srgbClr val="FFC000"/>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914400" fontAlgn="ctr">
              <a:spcBef>
                <a:spcPct val="0"/>
              </a:spcBef>
              <a:spcAft>
                <a:spcPct val="0"/>
              </a:spcAft>
            </a:pPr>
            <a:endParaRPr lang="en-US" altLang="zh-CN" sz="1600" dirty="0">
              <a:solidFill>
                <a:schemeClr val="bg1"/>
              </a:solidFill>
              <a:latin typeface="Huawei Sans" panose="020C0503030203020204" pitchFamily="34" charset="0"/>
            </a:endParaRPr>
          </a:p>
        </p:txBody>
      </p:sp>
      <p:cxnSp>
        <p:nvCxnSpPr>
          <p:cNvPr id="12" name="直接箭头连接符 11">
            <a:extLst>
              <a:ext uri="{FF2B5EF4-FFF2-40B4-BE49-F238E27FC236}">
                <a16:creationId xmlns:a16="http://schemas.microsoft.com/office/drawing/2014/main" xmlns="" id="{2B623043-E131-4DA5-8788-1C580ECDD8D9}"/>
              </a:ext>
            </a:extLst>
          </p:cNvPr>
          <p:cNvCxnSpPr>
            <a:cxnSpLocks/>
          </p:cNvCxnSpPr>
          <p:nvPr/>
        </p:nvCxnSpPr>
        <p:spPr>
          <a:xfrm flipH="1">
            <a:off x="4551218" y="1577960"/>
            <a:ext cx="1268814" cy="0"/>
          </a:xfrm>
          <a:prstGeom prst="straightConnector1">
            <a:avLst/>
          </a:prstGeom>
          <a:ln w="571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xmlns="" id="{D6D2C0B4-ED3B-428A-990A-DF13B359600F}"/>
              </a:ext>
            </a:extLst>
          </p:cNvPr>
          <p:cNvSpPr txBox="1"/>
          <p:nvPr/>
        </p:nvSpPr>
        <p:spPr bwMode="auto">
          <a:xfrm>
            <a:off x="5978685" y="1391120"/>
            <a:ext cx="191176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b="1" dirty="0" err="1">
                <a:solidFill>
                  <a:srgbClr val="EC7061"/>
                </a:solidFill>
                <a:latin typeface="Huawei Sans" panose="020C0503030203020204" pitchFamily="34" charset="0"/>
              </a:rPr>
              <a:t>RESTCONF</a:t>
            </a:r>
            <a:r>
              <a:rPr lang="en-US" b="1" dirty="0">
                <a:solidFill>
                  <a:srgbClr val="EC7061"/>
                </a:solidFill>
                <a:latin typeface="Huawei Sans" panose="020C0503030203020204" pitchFamily="34" charset="0"/>
              </a:rPr>
              <a:t> response</a:t>
            </a:r>
            <a:endParaRPr lang="en-US" altLang="zh-CN" b="1" dirty="0">
              <a:solidFill>
                <a:srgbClr val="EC7061"/>
              </a:solidFill>
              <a:latin typeface="Huawei Sans" panose="020C0503030203020204" pitchFamily="34" charset="0"/>
            </a:endParaRPr>
          </a:p>
        </p:txBody>
      </p:sp>
      <p:sp>
        <p:nvSpPr>
          <p:cNvPr id="14" name="文本框 13">
            <a:extLst>
              <a:ext uri="{FF2B5EF4-FFF2-40B4-BE49-F238E27FC236}">
                <a16:creationId xmlns:a16="http://schemas.microsoft.com/office/drawing/2014/main" xmlns="" id="{14FE670C-A2CC-4D57-9380-ADD50F49687E}"/>
              </a:ext>
            </a:extLst>
          </p:cNvPr>
          <p:cNvSpPr txBox="1"/>
          <p:nvPr/>
        </p:nvSpPr>
        <p:spPr bwMode="auto">
          <a:xfrm>
            <a:off x="1995025" y="2619908"/>
            <a:ext cx="1164833"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b="1" dirty="0">
                <a:solidFill>
                  <a:schemeClr val="bg1"/>
                </a:solidFill>
                <a:latin typeface="Huawei Sans" panose="020C0503030203020204" pitchFamily="34" charset="0"/>
              </a:rPr>
              <a:t>Web App</a:t>
            </a:r>
            <a:endParaRPr lang="en-US" altLang="zh-CN" b="1" dirty="0">
              <a:solidFill>
                <a:schemeClr val="bg1"/>
              </a:solidFill>
              <a:latin typeface="Huawei Sans" panose="020C0503030203020204" pitchFamily="34" charset="0"/>
            </a:endParaRPr>
          </a:p>
        </p:txBody>
      </p:sp>
      <p:sp>
        <p:nvSpPr>
          <p:cNvPr id="15" name="矩形 14">
            <a:extLst>
              <a:ext uri="{FF2B5EF4-FFF2-40B4-BE49-F238E27FC236}">
                <a16:creationId xmlns:a16="http://schemas.microsoft.com/office/drawing/2014/main" xmlns="" id="{ED1FF46C-3174-448F-9ADD-33C5AECA1FDF}"/>
              </a:ext>
            </a:extLst>
          </p:cNvPr>
          <p:cNvSpPr/>
          <p:nvPr/>
        </p:nvSpPr>
        <p:spPr>
          <a:xfrm>
            <a:off x="3768811" y="1893862"/>
            <a:ext cx="1433385" cy="36004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400" dirty="0">
                <a:solidFill>
                  <a:schemeClr val="tx1"/>
                </a:solidFill>
                <a:latin typeface="Huawei Sans" panose="020C0503030203020204" pitchFamily="34" charset="0"/>
              </a:rPr>
              <a:t>HTTP/Version</a:t>
            </a:r>
            <a:endParaRPr lang="en-US" altLang="zh-CN" sz="1400" dirty="0">
              <a:solidFill>
                <a:schemeClr val="tx1"/>
              </a:solidFill>
              <a:latin typeface="Huawei Sans" panose="020C0503030203020204" pitchFamily="34" charset="0"/>
            </a:endParaRPr>
          </a:p>
        </p:txBody>
      </p:sp>
      <p:sp>
        <p:nvSpPr>
          <p:cNvPr id="16" name="矩形 15">
            <a:extLst>
              <a:ext uri="{FF2B5EF4-FFF2-40B4-BE49-F238E27FC236}">
                <a16:creationId xmlns:a16="http://schemas.microsoft.com/office/drawing/2014/main" xmlns="" id="{E8A2D369-73BF-4B1F-AF0A-AF36A42A352A}"/>
              </a:ext>
            </a:extLst>
          </p:cNvPr>
          <p:cNvSpPr/>
          <p:nvPr/>
        </p:nvSpPr>
        <p:spPr>
          <a:xfrm>
            <a:off x="5202196" y="1893862"/>
            <a:ext cx="1245632" cy="36004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400" dirty="0">
                <a:solidFill>
                  <a:schemeClr val="tx1"/>
                </a:solidFill>
                <a:latin typeface="Huawei Sans" panose="020C0503030203020204" pitchFamily="34" charset="0"/>
              </a:rPr>
              <a:t>Status Code</a:t>
            </a:r>
            <a:endParaRPr lang="en-US" altLang="zh-CN" sz="1400" dirty="0">
              <a:solidFill>
                <a:schemeClr val="tx1"/>
              </a:solidFill>
              <a:latin typeface="Huawei Sans" panose="020C0503030203020204" pitchFamily="34" charset="0"/>
            </a:endParaRPr>
          </a:p>
        </p:txBody>
      </p:sp>
      <p:sp>
        <p:nvSpPr>
          <p:cNvPr id="17" name="矩形 16">
            <a:extLst>
              <a:ext uri="{FF2B5EF4-FFF2-40B4-BE49-F238E27FC236}">
                <a16:creationId xmlns:a16="http://schemas.microsoft.com/office/drawing/2014/main" xmlns="" id="{FE4A73F8-F45F-4216-B6C8-7B97955278AC}"/>
              </a:ext>
            </a:extLst>
          </p:cNvPr>
          <p:cNvSpPr/>
          <p:nvPr/>
        </p:nvSpPr>
        <p:spPr>
          <a:xfrm>
            <a:off x="6454582" y="1893862"/>
            <a:ext cx="941730" cy="36004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400" dirty="0">
                <a:solidFill>
                  <a:schemeClr val="tx1"/>
                </a:solidFill>
                <a:latin typeface="Huawei Sans" panose="020C0503030203020204" pitchFamily="34" charset="0"/>
              </a:rPr>
              <a:t>Message</a:t>
            </a:r>
            <a:endParaRPr lang="en-US" altLang="zh-CN" sz="1400" dirty="0">
              <a:solidFill>
                <a:schemeClr val="tx1"/>
              </a:solidFill>
              <a:latin typeface="Huawei Sans" panose="020C0503030203020204" pitchFamily="34" charset="0"/>
            </a:endParaRPr>
          </a:p>
        </p:txBody>
      </p:sp>
      <p:sp>
        <p:nvSpPr>
          <p:cNvPr id="18" name="矩形 17">
            <a:extLst>
              <a:ext uri="{FF2B5EF4-FFF2-40B4-BE49-F238E27FC236}">
                <a16:creationId xmlns:a16="http://schemas.microsoft.com/office/drawing/2014/main" xmlns="" id="{DE3F0C5F-22A9-4922-B2C2-C3EB12DD441E}"/>
              </a:ext>
            </a:extLst>
          </p:cNvPr>
          <p:cNvSpPr/>
          <p:nvPr/>
        </p:nvSpPr>
        <p:spPr>
          <a:xfrm>
            <a:off x="3768811" y="2253901"/>
            <a:ext cx="3627501" cy="80454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400" dirty="0">
                <a:solidFill>
                  <a:schemeClr val="tx1"/>
                </a:solidFill>
                <a:latin typeface="Huawei Sans" panose="020C0503030203020204" pitchFamily="34" charset="0"/>
              </a:rPr>
              <a:t> Header 1 : value</a:t>
            </a:r>
          </a:p>
          <a:p>
            <a:pPr fontAlgn="ctr"/>
            <a:r>
              <a:rPr lang="en-US" sz="1400" dirty="0">
                <a:solidFill>
                  <a:schemeClr val="tx1"/>
                </a:solidFill>
                <a:latin typeface="Huawei Sans" panose="020C0503030203020204" pitchFamily="34" charset="0"/>
              </a:rPr>
              <a:t> Header 2 : value</a:t>
            </a:r>
          </a:p>
          <a:p>
            <a:pPr fontAlgn="ctr"/>
            <a:r>
              <a:rPr lang="en-US" sz="1400" dirty="0">
                <a:solidFill>
                  <a:schemeClr val="tx1"/>
                </a:solidFill>
                <a:latin typeface="Huawei Sans" panose="020C0503030203020204" pitchFamily="34" charset="0"/>
              </a:rPr>
              <a:t> ...</a:t>
            </a:r>
            <a:endParaRPr lang="en-US" altLang="zh-CN" sz="1400" dirty="0">
              <a:solidFill>
                <a:schemeClr val="tx1"/>
              </a:solidFill>
              <a:latin typeface="Huawei Sans" panose="020C0503030203020204" pitchFamily="34" charset="0"/>
            </a:endParaRPr>
          </a:p>
        </p:txBody>
      </p:sp>
      <p:sp>
        <p:nvSpPr>
          <p:cNvPr id="23" name="矩形 22">
            <a:extLst>
              <a:ext uri="{FF2B5EF4-FFF2-40B4-BE49-F238E27FC236}">
                <a16:creationId xmlns:a16="http://schemas.microsoft.com/office/drawing/2014/main" xmlns="" id="{3F04E949-4CCC-4846-8B15-6F183B7861C1}"/>
              </a:ext>
            </a:extLst>
          </p:cNvPr>
          <p:cNvSpPr/>
          <p:nvPr/>
        </p:nvSpPr>
        <p:spPr>
          <a:xfrm>
            <a:off x="3768811" y="3058441"/>
            <a:ext cx="3627501" cy="36004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400" dirty="0">
                <a:solidFill>
                  <a:schemeClr val="tx1"/>
                </a:solidFill>
                <a:latin typeface="Huawei Sans" panose="020C0503030203020204" pitchFamily="34" charset="0"/>
              </a:rPr>
              <a:t>(Optional</a:t>
            </a:r>
            <a:r>
              <a:rPr lang="en-US" sz="1400">
                <a:solidFill>
                  <a:schemeClr val="tx1"/>
                </a:solidFill>
                <a:latin typeface="Huawei Sans" panose="020C0503030203020204" pitchFamily="34" charset="0"/>
              </a:rPr>
              <a:t>) </a:t>
            </a:r>
            <a:r>
              <a:rPr lang="en-US" sz="1400" smtClean="0">
                <a:solidFill>
                  <a:schemeClr val="tx1"/>
                </a:solidFill>
                <a:latin typeface="Huawei Sans" panose="020C0503030203020204" pitchFamily="34" charset="0"/>
              </a:rPr>
              <a:t>response </a:t>
            </a:r>
            <a:r>
              <a:rPr lang="en-US" sz="1400" dirty="0">
                <a:solidFill>
                  <a:schemeClr val="tx1"/>
                </a:solidFill>
                <a:latin typeface="Huawei Sans" panose="020C0503030203020204" pitchFamily="34" charset="0"/>
              </a:rPr>
              <a:t>body</a:t>
            </a:r>
            <a:endParaRPr lang="en-US" altLang="zh-CN" sz="1400" dirty="0">
              <a:solidFill>
                <a:schemeClr val="tx1"/>
              </a:solidFill>
              <a:latin typeface="Huawei Sans" panose="020C0503030203020204" pitchFamily="34" charset="0"/>
            </a:endParaRPr>
          </a:p>
        </p:txBody>
      </p:sp>
      <p:graphicFrame>
        <p:nvGraphicFramePr>
          <p:cNvPr id="25" name="表格 24">
            <a:extLst>
              <a:ext uri="{FF2B5EF4-FFF2-40B4-BE49-F238E27FC236}">
                <a16:creationId xmlns:a16="http://schemas.microsoft.com/office/drawing/2014/main" xmlns="" id="{A013AFBB-7359-403C-B6BC-CD871CF9D29B}"/>
              </a:ext>
            </a:extLst>
          </p:cNvPr>
          <p:cNvGraphicFramePr>
            <a:graphicFrameLocks noGrp="1"/>
          </p:cNvGraphicFramePr>
          <p:nvPr>
            <p:extLst>
              <p:ext uri="{D42A27DB-BD31-4B8C-83A1-F6EECF244321}">
                <p14:modId xmlns:p14="http://schemas.microsoft.com/office/powerpoint/2010/main" val="1495855561"/>
              </p:ext>
            </p:extLst>
          </p:nvPr>
        </p:nvGraphicFramePr>
        <p:xfrm>
          <a:off x="1622513" y="3944099"/>
          <a:ext cx="8584738" cy="2075310"/>
        </p:xfrm>
        <a:graphic>
          <a:graphicData uri="http://schemas.openxmlformats.org/drawingml/2006/table">
            <a:tbl>
              <a:tblPr/>
              <a:tblGrid>
                <a:gridCol w="2391797">
                  <a:extLst>
                    <a:ext uri="{9D8B030D-6E8A-4147-A177-3AD203B41FA5}">
                      <a16:colId xmlns:a16="http://schemas.microsoft.com/office/drawing/2014/main" xmlns="" val="2315910241"/>
                    </a:ext>
                  </a:extLst>
                </a:gridCol>
                <a:gridCol w="6192941">
                  <a:extLst>
                    <a:ext uri="{9D8B030D-6E8A-4147-A177-3AD203B41FA5}">
                      <a16:colId xmlns:a16="http://schemas.microsoft.com/office/drawing/2014/main" xmlns="" val="20000"/>
                    </a:ext>
                  </a:extLst>
                </a:gridCol>
              </a:tblGrid>
              <a:tr h="320400">
                <a:tc gridSpan="2">
                  <a:txBody>
                    <a:bodyPr/>
                    <a:lstStyle/>
                    <a:p>
                      <a:pPr algn="ctr" fontAlgn="ctr"/>
                      <a:r>
                        <a:rPr lang="en-US" sz="1600" b="1" dirty="0">
                          <a:solidFill>
                            <a:schemeClr val="bg1"/>
                          </a:solidFill>
                          <a:latin typeface="Huawei Sans" panose="020C0503030203020204" pitchFamily="34" charset="0"/>
                        </a:rPr>
                        <a:t>Description</a:t>
                      </a:r>
                    </a:p>
                  </a:txBody>
                  <a:tcPr marL="23295" marR="23295" marT="23295" marB="2329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hMerge="1">
                  <a:txBody>
                    <a:bodyPr/>
                    <a:lstStyle/>
                    <a:p>
                      <a:endParaRPr lang="zh-CN" altLang="en-US" sz="1400">
                        <a:solidFill>
                          <a:schemeClr val="tx1"/>
                        </a:solidFill>
                      </a:endParaRP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10000"/>
                  </a:ext>
                </a:extLst>
              </a:tr>
              <a:tr h="320400">
                <a:tc>
                  <a:txBody>
                    <a:bodyPr/>
                    <a:lstStyle/>
                    <a:p>
                      <a:pPr algn="ctr" fontAlgn="ctr"/>
                      <a:r>
                        <a:rPr lang="en-US" sz="1400" dirty="0">
                          <a:latin typeface="Huawei Sans" panose="020C0503030203020204" pitchFamily="34" charset="0"/>
                        </a:rPr>
                        <a:t>HTTP/Version</a:t>
                      </a:r>
                      <a:endParaRPr lang="en-US" altLang="zh-CN" sz="1400" dirty="0">
                        <a:solidFill>
                          <a:schemeClr val="tx1"/>
                        </a:solidFill>
                        <a:latin typeface="Huawei Sans" panose="020C0503030203020204" pitchFamily="34" charset="0"/>
                      </a:endParaRPr>
                    </a:p>
                  </a:txBody>
                  <a:tcPr marL="23295" marR="23295" marT="23295" marB="2329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a:latin typeface="Huawei Sans" panose="020C0503030203020204" pitchFamily="34" charset="0"/>
                        </a:rPr>
                        <a:t>HTTP method, performed on the resource identified by the request URI.</a:t>
                      </a:r>
                      <a:endParaRPr lang="en-US" altLang="zh-CN" sz="1400" dirty="0">
                        <a:solidFill>
                          <a:schemeClr val="tx1"/>
                        </a:solidFill>
                        <a:latin typeface="Huawei Sans" panose="020C0503030203020204" pitchFamily="34" charset="0"/>
                      </a:endParaRPr>
                    </a:p>
                  </a:txBody>
                  <a:tcPr marL="23295" marR="23295" marT="23295" marB="2329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1"/>
                  </a:ext>
                </a:extLst>
              </a:tr>
              <a:tr h="320400">
                <a:tc>
                  <a:txBody>
                    <a:bodyPr/>
                    <a:lstStyle/>
                    <a:p>
                      <a:pPr algn="ctr" fontAlgn="ctr"/>
                      <a:r>
                        <a:rPr lang="en-US" sz="1400" dirty="0">
                          <a:latin typeface="Huawei Sans" panose="020C0503030203020204" pitchFamily="34" charset="0"/>
                        </a:rPr>
                        <a:t>Status code</a:t>
                      </a:r>
                      <a:endParaRPr lang="en-US" altLang="zh-CN" sz="1400" dirty="0">
                        <a:solidFill>
                          <a:schemeClr val="tx1"/>
                        </a:solidFill>
                        <a:latin typeface="Huawei Sans" panose="020C0503030203020204" pitchFamily="34" charset="0"/>
                      </a:endParaRPr>
                    </a:p>
                  </a:txBody>
                  <a:tcPr marL="23295" marR="23295" marT="23295" marB="2329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a:latin typeface="Huawei Sans" panose="020C0503030203020204" pitchFamily="34" charset="0"/>
                        </a:rPr>
                        <a:t>HTTP status </a:t>
                      </a:r>
                      <a:r>
                        <a:rPr lang="en-US" sz="1400" dirty="0" smtClean="0">
                          <a:latin typeface="Huawei Sans" panose="020C0503030203020204" pitchFamily="34" charset="0"/>
                        </a:rPr>
                        <a:t>code.</a:t>
                      </a:r>
                      <a:endParaRPr lang="en-US" altLang="zh-CN" sz="1400" dirty="0">
                        <a:solidFill>
                          <a:schemeClr val="tx1"/>
                        </a:solidFill>
                        <a:latin typeface="Huawei Sans" panose="020C0503030203020204" pitchFamily="34" charset="0"/>
                      </a:endParaRPr>
                    </a:p>
                  </a:txBody>
                  <a:tcPr marL="23295" marR="23295" marT="23295" marB="2329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2"/>
                  </a:ext>
                </a:extLst>
              </a:tr>
              <a:tr h="320400">
                <a:tc>
                  <a:txBody>
                    <a:bodyPr/>
                    <a:lstStyle/>
                    <a:p>
                      <a:pPr algn="ctr" fontAlgn="ctr"/>
                      <a:r>
                        <a:rPr lang="en-US" sz="1400" dirty="0">
                          <a:latin typeface="Huawei Sans" panose="020C0503030203020204" pitchFamily="34" charset="0"/>
                        </a:rPr>
                        <a:t>Message</a:t>
                      </a:r>
                      <a:endParaRPr lang="en-US" altLang="zh-CN" sz="1400" dirty="0">
                        <a:solidFill>
                          <a:schemeClr val="tx1"/>
                        </a:solidFill>
                        <a:latin typeface="Huawei Sans" panose="020C0503030203020204" pitchFamily="34" charset="0"/>
                      </a:endParaRPr>
                    </a:p>
                  </a:txBody>
                  <a:tcPr marL="23295" marR="23295" marT="23295" marB="2329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a:latin typeface="Huawei Sans" panose="020C0503030203020204" pitchFamily="34" charset="0"/>
                        </a:rPr>
                        <a:t>HTTP status </a:t>
                      </a:r>
                      <a:r>
                        <a:rPr lang="en-US" sz="1400" dirty="0" smtClean="0">
                          <a:latin typeface="Huawei Sans" panose="020C0503030203020204" pitchFamily="34" charset="0"/>
                        </a:rPr>
                        <a:t>message.</a:t>
                      </a:r>
                      <a:endParaRPr lang="en-US" altLang="zh-CN" sz="1400" dirty="0">
                        <a:solidFill>
                          <a:schemeClr val="tx1"/>
                        </a:solidFill>
                        <a:latin typeface="Huawei Sans" panose="020C0503030203020204" pitchFamily="34" charset="0"/>
                      </a:endParaRPr>
                    </a:p>
                  </a:txBody>
                  <a:tcPr marL="23295" marR="23295" marT="23295" marB="2329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3"/>
                  </a:ext>
                </a:extLst>
              </a:tr>
              <a:tr h="320400">
                <a:tc>
                  <a:txBody>
                    <a:bodyPr/>
                    <a:lstStyle/>
                    <a:p>
                      <a:pPr algn="ctr" fontAlgn="ctr"/>
                      <a:r>
                        <a:rPr lang="en-US" sz="1400" dirty="0">
                          <a:latin typeface="Huawei Sans" panose="020C0503030203020204" pitchFamily="34" charset="0"/>
                        </a:rPr>
                        <a:t>Header : value</a:t>
                      </a:r>
                      <a:endParaRPr lang="en-US" altLang="zh-CN" sz="1400" dirty="0">
                        <a:solidFill>
                          <a:schemeClr val="tx1"/>
                        </a:solidFill>
                        <a:latin typeface="Huawei Sans" panose="020C0503030203020204" pitchFamily="34" charset="0"/>
                      </a:endParaRPr>
                    </a:p>
                  </a:txBody>
                  <a:tcPr marL="23295" marR="23295" marT="23295" marB="2329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a:latin typeface="Huawei Sans" panose="020C0503030203020204" pitchFamily="34" charset="0"/>
                        </a:rPr>
                        <a:t>Header of a response packet, which has specific field requirements. The format is header field and value.</a:t>
                      </a:r>
                      <a:endParaRPr lang="en-US" altLang="zh-CN" sz="1400" dirty="0">
                        <a:solidFill>
                          <a:schemeClr val="tx1"/>
                        </a:solidFill>
                        <a:latin typeface="Huawei Sans" panose="020C0503030203020204" pitchFamily="34" charset="0"/>
                      </a:endParaRPr>
                    </a:p>
                  </a:txBody>
                  <a:tcPr marL="23295" marR="23295" marT="23295" marB="2329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4"/>
                  </a:ext>
                </a:extLst>
              </a:tr>
              <a:tr h="320400">
                <a:tc>
                  <a:txBody>
                    <a:bodyPr/>
                    <a:lstStyle/>
                    <a:p>
                      <a:pPr algn="ctr" fontAlgn="ctr"/>
                      <a:r>
                        <a:rPr lang="en-US" sz="1400" smtClean="0">
                          <a:latin typeface="Huawei Sans" panose="020C0503030203020204" pitchFamily="34" charset="0"/>
                        </a:rPr>
                        <a:t>Response </a:t>
                      </a:r>
                      <a:r>
                        <a:rPr lang="en-US" sz="1400" dirty="0">
                          <a:latin typeface="Huawei Sans" panose="020C0503030203020204" pitchFamily="34" charset="0"/>
                        </a:rPr>
                        <a:t>body</a:t>
                      </a:r>
                      <a:endParaRPr lang="en-US" altLang="zh-CN" sz="1400" dirty="0">
                        <a:solidFill>
                          <a:schemeClr val="tx1"/>
                        </a:solidFill>
                        <a:latin typeface="Huawei Sans" panose="020C0503030203020204" pitchFamily="34" charset="0"/>
                      </a:endParaRPr>
                    </a:p>
                  </a:txBody>
                  <a:tcPr marL="23295" marR="23295" marT="23295" marB="2329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a:latin typeface="Huawei Sans" panose="020C0503030203020204" pitchFamily="34" charset="0"/>
                        </a:rPr>
                        <a:t>(Optional) Response body. Some methods do not carry body information.</a:t>
                      </a:r>
                      <a:endParaRPr lang="en-US" altLang="zh-CN" sz="1400" dirty="0">
                        <a:solidFill>
                          <a:schemeClr val="tx1"/>
                        </a:solidFill>
                        <a:latin typeface="Huawei Sans" panose="020C0503030203020204" pitchFamily="34" charset="0"/>
                      </a:endParaRPr>
                    </a:p>
                  </a:txBody>
                  <a:tcPr marL="23295" marR="23295" marT="23295" marB="2329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sp>
        <p:nvSpPr>
          <p:cNvPr id="20" name="燕尾形 26">
            <a:extLst>
              <a:ext uri="{FF2B5EF4-FFF2-40B4-BE49-F238E27FC236}">
                <a16:creationId xmlns:a16="http://schemas.microsoft.com/office/drawing/2014/main" xmlns="" id="{098B8995-EAC3-4D0E-AC28-48383954E31A}"/>
              </a:ext>
            </a:extLst>
          </p:cNvPr>
          <p:cNvSpPr/>
          <p:nvPr/>
        </p:nvSpPr>
        <p:spPr bwMode="auto">
          <a:xfrm>
            <a:off x="8198972" y="7279"/>
            <a:ext cx="1811036"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rPr>
              <a:t>RESTCONF</a:t>
            </a:r>
            <a:r>
              <a:rPr lang="en-US" sz="1200" dirty="0">
                <a:latin typeface="Huawei Sans" panose="020C0503030203020204" pitchFamily="34" charset="0"/>
              </a:rPr>
              <a:t> request</a:t>
            </a:r>
            <a:endParaRPr lang="en-US" altLang="zh-CN" sz="1200" kern="0" dirty="0">
              <a:latin typeface="Huawei Sans" panose="020C0503030203020204" pitchFamily="34" charset="0"/>
            </a:endParaRPr>
          </a:p>
        </p:txBody>
      </p:sp>
      <p:sp>
        <p:nvSpPr>
          <p:cNvPr id="21" name="燕尾形 27">
            <a:extLst>
              <a:ext uri="{FF2B5EF4-FFF2-40B4-BE49-F238E27FC236}">
                <a16:creationId xmlns:a16="http://schemas.microsoft.com/office/drawing/2014/main" xmlns="" id="{4961A381-11C7-47B4-8451-54B11A14BFB4}"/>
              </a:ext>
            </a:extLst>
          </p:cNvPr>
          <p:cNvSpPr/>
          <p:nvPr/>
        </p:nvSpPr>
        <p:spPr bwMode="auto">
          <a:xfrm>
            <a:off x="9944405" y="7279"/>
            <a:ext cx="1811036"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b="1" dirty="0" err="1">
                <a:solidFill>
                  <a:schemeClr val="bg1"/>
                </a:solidFill>
                <a:latin typeface="Huawei Sans" panose="020C0503030203020204" pitchFamily="34" charset="0"/>
              </a:rPr>
              <a:t>RESTCONF</a:t>
            </a:r>
            <a:r>
              <a:rPr lang="en-US" sz="1200" b="1" dirty="0">
                <a:solidFill>
                  <a:schemeClr val="bg1"/>
                </a:solidFill>
                <a:latin typeface="Huawei Sans" panose="020C0503030203020204" pitchFamily="34" charset="0"/>
              </a:rPr>
              <a:t> response</a:t>
            </a:r>
          </a:p>
        </p:txBody>
      </p:sp>
    </p:spTree>
    <p:extLst>
      <p:ext uri="{BB962C8B-B14F-4D97-AF65-F5344CB8AC3E}">
        <p14:creationId xmlns:p14="http://schemas.microsoft.com/office/powerpoint/2010/main" val="219400853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433024-D8C5-4CE9-AB08-71B0B086F7D0}"/>
              </a:ext>
            </a:extLst>
          </p:cNvPr>
          <p:cNvSpPr>
            <a:spLocks noGrp="1"/>
          </p:cNvSpPr>
          <p:nvPr>
            <p:ph type="title"/>
          </p:nvPr>
        </p:nvSpPr>
        <p:spPr/>
        <p:txBody>
          <a:bodyPr/>
          <a:lstStyle/>
          <a:p>
            <a:r>
              <a:rPr lang="en-US"/>
              <a:t>HTTP Status Code</a:t>
            </a:r>
            <a:endParaRPr lang="en-US" dirty="0"/>
          </a:p>
        </p:txBody>
      </p:sp>
      <p:sp>
        <p:nvSpPr>
          <p:cNvPr id="20" name="文本框 19">
            <a:extLst>
              <a:ext uri="{FF2B5EF4-FFF2-40B4-BE49-F238E27FC236}">
                <a16:creationId xmlns:a16="http://schemas.microsoft.com/office/drawing/2014/main" xmlns="" id="{67F0A4AD-B295-4D9F-9A8D-793AA354AA2C}"/>
              </a:ext>
            </a:extLst>
          </p:cNvPr>
          <p:cNvSpPr txBox="1"/>
          <p:nvPr/>
        </p:nvSpPr>
        <p:spPr>
          <a:xfrm>
            <a:off x="442913" y="1173593"/>
            <a:ext cx="11210400" cy="480131"/>
          </a:xfrm>
          <a:prstGeom prst="rect">
            <a:avLst/>
          </a:prstGeom>
          <a:noFill/>
        </p:spPr>
        <p:txBody>
          <a:bodyPr wrap="square" rtlCol="0">
            <a:noAutofit/>
          </a:bodyPr>
          <a:lstStyle/>
          <a:p>
            <a:pPr marL="285750" indent="-285750" fontAlgn="ctr">
              <a:lnSpc>
                <a:spcPct val="120000"/>
              </a:lnSpc>
              <a:buSzPct val="50000"/>
              <a:buFont typeface="Wingdings" panose="05000000000000000000" pitchFamily="2" charset="2"/>
              <a:buChar char="l"/>
            </a:pPr>
            <a:r>
              <a:rPr lang="en-US" sz="1600" dirty="0">
                <a:latin typeface="Huawei Sans" panose="020C0503030203020204" pitchFamily="34" charset="0"/>
              </a:rPr>
              <a:t>An HTTP status code is a three-digit number indicating the status of a response from the server. It is used to return the operation result to the client.</a:t>
            </a:r>
            <a:endParaRPr lang="en-US" altLang="zh-CN" sz="1600" dirty="0">
              <a:latin typeface="Huawei Sans" panose="020C0503030203020204" pitchFamily="34" charset="0"/>
            </a:endParaRPr>
          </a:p>
        </p:txBody>
      </p:sp>
      <p:graphicFrame>
        <p:nvGraphicFramePr>
          <p:cNvPr id="6" name="表格 5">
            <a:extLst>
              <a:ext uri="{FF2B5EF4-FFF2-40B4-BE49-F238E27FC236}">
                <a16:creationId xmlns:a16="http://schemas.microsoft.com/office/drawing/2014/main" xmlns="" id="{9609A30D-F6B5-4401-8DA8-F6A7C4E62CFC}"/>
              </a:ext>
            </a:extLst>
          </p:cNvPr>
          <p:cNvGraphicFramePr>
            <a:graphicFrameLocks noGrp="1"/>
          </p:cNvGraphicFramePr>
          <p:nvPr/>
        </p:nvGraphicFramePr>
        <p:xfrm>
          <a:off x="599440" y="1826682"/>
          <a:ext cx="11053873" cy="4602744"/>
        </p:xfrm>
        <a:graphic>
          <a:graphicData uri="http://schemas.openxmlformats.org/drawingml/2006/table">
            <a:tbl>
              <a:tblPr firstRow="1" bandRow="1"/>
              <a:tblGrid>
                <a:gridCol w="847727">
                  <a:extLst>
                    <a:ext uri="{9D8B030D-6E8A-4147-A177-3AD203B41FA5}">
                      <a16:colId xmlns:a16="http://schemas.microsoft.com/office/drawing/2014/main" xmlns="" val="20000"/>
                    </a:ext>
                  </a:extLst>
                </a:gridCol>
                <a:gridCol w="2422363">
                  <a:extLst>
                    <a:ext uri="{9D8B030D-6E8A-4147-A177-3AD203B41FA5}">
                      <a16:colId xmlns:a16="http://schemas.microsoft.com/office/drawing/2014/main" xmlns="" val="1240633139"/>
                    </a:ext>
                  </a:extLst>
                </a:gridCol>
                <a:gridCol w="2523796">
                  <a:extLst>
                    <a:ext uri="{9D8B030D-6E8A-4147-A177-3AD203B41FA5}">
                      <a16:colId xmlns:a16="http://schemas.microsoft.com/office/drawing/2014/main" xmlns="" val="20001"/>
                    </a:ext>
                  </a:extLst>
                </a:gridCol>
                <a:gridCol w="5259987">
                  <a:extLst>
                    <a:ext uri="{9D8B030D-6E8A-4147-A177-3AD203B41FA5}">
                      <a16:colId xmlns:a16="http://schemas.microsoft.com/office/drawing/2014/main" xmlns="" val="2808074268"/>
                    </a:ext>
                  </a:extLst>
                </a:gridCol>
              </a:tblGrid>
              <a:tr h="213879">
                <a:tc gridSpan="2">
                  <a:txBody>
                    <a:bodyPr/>
                    <a:lstStyle/>
                    <a:p>
                      <a:pPr fontAlgn="ctr"/>
                      <a:r>
                        <a:rPr lang="en-US" sz="1400" b="1" dirty="0">
                          <a:solidFill>
                            <a:schemeClr val="bg1"/>
                          </a:solidFill>
                          <a:latin typeface="Huawei Sans" panose="020C0503030203020204" pitchFamily="34" charset="0"/>
                        </a:rPr>
                        <a:t>Status Code</a:t>
                      </a:r>
                      <a:endParaRPr lang="en-US" altLang="zh-CN" sz="1400" b="1" dirty="0">
                        <a:solidFill>
                          <a:schemeClr val="bg1"/>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hMerge="1">
                  <a:txBody>
                    <a:bodyPr/>
                    <a:lstStyle/>
                    <a:p>
                      <a:endParaRPr lang="zh-CN" altLang="en-US" sz="1600" b="1" dirty="0">
                        <a:solidFill>
                          <a:schemeClr val="bg1"/>
                        </a:solidFill>
                        <a:latin typeface="Arial"/>
                        <a:ea typeface="+mn-ea"/>
                      </a:endParaRPr>
                    </a:p>
                  </a:txBody>
                  <a:tcPr marL="109753" marR="109753" marT="45731" marB="45731"/>
                </a:tc>
                <a:tc gridSpan="2">
                  <a:txBody>
                    <a:bodyPr/>
                    <a:lstStyle/>
                    <a:p>
                      <a:pPr fontAlgn="ctr"/>
                      <a:r>
                        <a:rPr lang="en-US" sz="1400" b="1" dirty="0">
                          <a:solidFill>
                            <a:schemeClr val="bg1"/>
                          </a:solidFill>
                          <a:latin typeface="Huawei Sans" panose="020C0503030203020204" pitchFamily="34" charset="0"/>
                        </a:rPr>
                        <a:t>Description</a:t>
                      </a:r>
                      <a:endParaRPr lang="en-US" altLang="zh-CN" sz="1400" b="1" dirty="0">
                        <a:solidFill>
                          <a:schemeClr val="bg1"/>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hMerge="1">
                  <a:txBody>
                    <a:bodyPr/>
                    <a:lstStyle/>
                    <a:p>
                      <a:endParaRPr lang="zh-CN" altLang="en-US" sz="1400" b="1" dirty="0">
                        <a:solidFill>
                          <a:schemeClr val="bg1"/>
                        </a:solidFill>
                        <a:latin typeface="Arial"/>
                        <a:ea typeface="+mn-ea"/>
                      </a:endParaRPr>
                    </a:p>
                  </a:txBody>
                  <a:tcPr marL="109753" marR="109753" marT="45731" marB="45731"/>
                </a:tc>
                <a:extLst>
                  <a:ext uri="{0D108BD9-81ED-4DB2-BD59-A6C34878D82A}">
                    <a16:rowId xmlns:a16="http://schemas.microsoft.com/office/drawing/2014/main" xmlns="" val="10000"/>
                  </a:ext>
                </a:extLst>
              </a:tr>
              <a:tr h="320811">
                <a:tc>
                  <a:txBody>
                    <a:bodyPr/>
                    <a:lstStyle/>
                    <a:p>
                      <a:pPr algn="ctr" fontAlgn="ctr"/>
                      <a:r>
                        <a:rPr lang="en-US" sz="1200" dirty="0" err="1">
                          <a:latin typeface="Huawei Sans" panose="020C0503030203020204" pitchFamily="34" charset="0"/>
                        </a:rPr>
                        <a:t>1XX</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(Informational) The request is received.</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a:latin typeface="Huawei Sans" panose="020C0503030203020204" pitchFamily="34" charset="0"/>
                        </a:rPr>
                        <a:t>100 Continue</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a:latin typeface="Huawei Sans" panose="020C0503030203020204" pitchFamily="34" charset="0"/>
                        </a:rPr>
                        <a:t>If the request is received, go to the next step.</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1"/>
                  </a:ext>
                </a:extLst>
              </a:tr>
              <a:tr h="210515">
                <a:tc rowSpan="3">
                  <a:txBody>
                    <a:bodyPr/>
                    <a:lstStyle/>
                    <a:p>
                      <a:pPr algn="ctr" fontAlgn="ctr"/>
                      <a:r>
                        <a:rPr lang="en-US" sz="1200" dirty="0" err="1">
                          <a:latin typeface="Huawei Sans" panose="020C0503030203020204" pitchFamily="34" charset="0"/>
                        </a:rPr>
                        <a:t>2XX</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3">
                  <a:txBody>
                    <a:bodyPr/>
                    <a:lstStyle/>
                    <a:p>
                      <a:pPr algn="l" fontAlgn="ctr"/>
                      <a:r>
                        <a:rPr lang="en-US" sz="1200" dirty="0">
                          <a:latin typeface="Huawei Sans" panose="020C0503030203020204" pitchFamily="34" charset="0"/>
                        </a:rPr>
                        <a:t>(Successful) The request is successful.</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200 OK</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a:latin typeface="Huawei Sans" panose="020C0503030203020204" pitchFamily="34" charset="0"/>
                        </a:rPr>
                        <a:t>Success. The response body is available.</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2"/>
                  </a:ext>
                </a:extLst>
              </a:tr>
              <a:tr h="320811">
                <a:tc vMerge="1">
                  <a:txBody>
                    <a:bodyPr/>
                    <a:lstStyle/>
                    <a:p>
                      <a:endParaRPr lang="zh-CN" altLang="en-US" sz="1200" b="0" dirty="0">
                        <a:solidFill>
                          <a:srgbClr val="000000"/>
                        </a:solidFill>
                        <a:latin typeface="Arial"/>
                        <a:ea typeface="+mn-ea"/>
                      </a:endParaRPr>
                    </a:p>
                  </a:txBody>
                  <a:tcPr marL="109753" marR="109753"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sz="1600" b="0" dirty="0">
                        <a:solidFill>
                          <a:srgbClr val="000000"/>
                        </a:solidFill>
                        <a:latin typeface="Arial"/>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201 Created</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A resource is successfully created, and the URI of the newly created resource exists in the location field.</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3"/>
                  </a:ext>
                </a:extLst>
              </a:tr>
              <a:tr h="201318">
                <a:tc vMerge="1">
                  <a:txBody>
                    <a:bodyPr/>
                    <a:lstStyle/>
                    <a:p>
                      <a:endParaRPr lang="zh-CN" altLang="en-US" sz="1600" b="0" dirty="0">
                        <a:solidFill>
                          <a:srgbClr val="000000"/>
                        </a:solidFill>
                        <a:latin typeface="Arial"/>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vMerge="1">
                  <a:txBody>
                    <a:bodyPr/>
                    <a:lstStyle/>
                    <a:p>
                      <a:endParaRPr lang="zh-CN" altLang="en-US" sz="1600" b="0" dirty="0">
                        <a:solidFill>
                          <a:srgbClr val="000000"/>
                        </a:solidFill>
                        <a:latin typeface="Arial"/>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204 No Content</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Success. The response body is unavailable.</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383557638"/>
                  </a:ext>
                </a:extLst>
              </a:tr>
              <a:tr h="340023">
                <a:tc>
                  <a:txBody>
                    <a:bodyPr/>
                    <a:lstStyle/>
                    <a:p>
                      <a:pPr algn="ctr" fontAlgn="ctr"/>
                      <a:r>
                        <a:rPr lang="en-US" sz="1200" dirty="0" err="1">
                          <a:latin typeface="Huawei Sans" panose="020C0503030203020204" pitchFamily="34" charset="0"/>
                        </a:rPr>
                        <a:t>3XX</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(Redirection) Further operations need to be performed.</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a:latin typeface="Huawei Sans" panose="020C0503030203020204" pitchFamily="34" charset="0"/>
                        </a:rPr>
                        <a:t>301 Moved Permanently</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a:latin typeface="Huawei Sans" panose="020C0503030203020204" pitchFamily="34" charset="0"/>
                        </a:rPr>
                        <a:t>A new URI is allocated to the target resource, and all future resources will be associated with the new URI.</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4"/>
                  </a:ext>
                </a:extLst>
              </a:tr>
              <a:tr h="210515">
                <a:tc rowSpan="4">
                  <a:txBody>
                    <a:bodyPr/>
                    <a:lstStyle/>
                    <a:p>
                      <a:pPr algn="ctr" fontAlgn="ctr"/>
                      <a:r>
                        <a:rPr lang="en-US" sz="1200" dirty="0" err="1">
                          <a:latin typeface="Huawei Sans" panose="020C0503030203020204" pitchFamily="34" charset="0"/>
                        </a:rPr>
                        <a:t>4XX</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4">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(Client Error) Request error.</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400 Bad Request</a:t>
                      </a: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a:latin typeface="Huawei Sans" panose="020C0503030203020204" pitchFamily="34" charset="0"/>
                        </a:rPr>
                        <a:t>The request body is incorrect and carries error information.</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5"/>
                  </a:ext>
                </a:extLst>
              </a:tr>
              <a:tr h="210515">
                <a:tc vMerge="1">
                  <a:txBody>
                    <a:bodyPr/>
                    <a:lstStyle/>
                    <a:p>
                      <a:endParaRPr lang="zh-CN" altLang="en-US" sz="1400" b="0" dirty="0">
                        <a:solidFill>
                          <a:srgbClr val="000000"/>
                        </a:solidFill>
                        <a:latin typeface="Arial"/>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vMerge="1">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endParaRPr lang="zh-CN" altLang="en-US" sz="1400" b="0">
                        <a:solidFill>
                          <a:srgbClr val="000000"/>
                        </a:solidFill>
                        <a:latin typeface="Arial"/>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fontAlgn="ctr"/>
                      <a:r>
                        <a:rPr lang="en-US" sz="1200" dirty="0">
                          <a:latin typeface="Huawei Sans" panose="020C0503030203020204" pitchFamily="34" charset="0"/>
                        </a:rPr>
                        <a:t>401 Unauthorized</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a:latin typeface="Huawei Sans" panose="020C0503030203020204" pitchFamily="34" charset="0"/>
                        </a:rPr>
                        <a:t>Authorization failed. For example, the certificate does not match.</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6"/>
                  </a:ext>
                </a:extLst>
              </a:tr>
              <a:tr h="449129">
                <a:tc vMerge="1">
                  <a:txBody>
                    <a:bodyPr/>
                    <a:lstStyle/>
                    <a:p>
                      <a:endParaRPr lang="zh-CN" altLang="en-US" sz="1400" b="0" dirty="0">
                        <a:solidFill>
                          <a:srgbClr val="000000"/>
                        </a:solidFill>
                        <a:latin typeface="Arial"/>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vMerge="1">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endParaRPr lang="zh-CN" altLang="en-US" sz="1400" b="0">
                        <a:solidFill>
                          <a:srgbClr val="000000"/>
                        </a:solidFill>
                        <a:latin typeface="Arial"/>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fontAlgn="ctr"/>
                      <a:r>
                        <a:rPr lang="en-US" sz="1200" dirty="0">
                          <a:latin typeface="Huawei Sans" panose="020C0503030203020204" pitchFamily="34" charset="0"/>
                        </a:rPr>
                        <a:t>403 Forbidden</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a:latin typeface="Huawei Sans" panose="020C0503030203020204" pitchFamily="34" charset="0"/>
                        </a:rPr>
                        <a:t>Access denied. The possible cause is that the user attempts to perform operations beyond the permission or the login user name or password is incorrect.</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401996799"/>
                  </a:ext>
                </a:extLst>
              </a:tr>
              <a:tr h="210515">
                <a:tc vMerge="1">
                  <a:txBody>
                    <a:bodyPr/>
                    <a:lstStyle/>
                    <a:p>
                      <a:endParaRPr lang="zh-CN" altLang="en-US" sz="1400" b="0" dirty="0">
                        <a:solidFill>
                          <a:srgbClr val="000000"/>
                        </a:solidFill>
                        <a:latin typeface="Arial"/>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vMerge="1">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endParaRPr lang="zh-CN" altLang="en-US" sz="1400" b="0">
                        <a:solidFill>
                          <a:srgbClr val="000000"/>
                        </a:solidFill>
                        <a:latin typeface="Arial"/>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fontAlgn="ctr"/>
                      <a:r>
                        <a:rPr lang="en-US" sz="1200" dirty="0">
                          <a:latin typeface="Huawei Sans" panose="020C0503030203020204" pitchFamily="34" charset="0"/>
                        </a:rPr>
                        <a:t>404 Not Found</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a:latin typeface="Huawei Sans" panose="020C0503030203020204" pitchFamily="34" charset="0"/>
                        </a:rPr>
                        <a:t>The requested resource cannot be found.</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3956686118"/>
                  </a:ext>
                </a:extLst>
              </a:tr>
              <a:tr h="320811">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dirty="0" err="1">
                          <a:latin typeface="Huawei Sans" panose="020C0503030203020204" pitchFamily="34" charset="0"/>
                        </a:rPr>
                        <a:t>5XX</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(Server Error) Server error.</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500 Internal Server Error</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The request cannot be executed due to an internal server error. The user needs to resend the request later.</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7"/>
                  </a:ext>
                </a:extLst>
              </a:tr>
              <a:tr h="210515">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400" b="0" dirty="0">
                        <a:solidFill>
                          <a:srgbClr val="000000"/>
                        </a:solidFill>
                        <a:latin typeface="Arial"/>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400" b="0" dirty="0">
                        <a:solidFill>
                          <a:srgbClr val="000000"/>
                        </a:solidFill>
                        <a:latin typeface="Arial"/>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501 Not Implemented</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The function has not been implemented.</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870641813"/>
                  </a:ext>
                </a:extLst>
              </a:tr>
            </a:tbl>
          </a:graphicData>
        </a:graphic>
      </p:graphicFrame>
      <p:sp>
        <p:nvSpPr>
          <p:cNvPr id="7" name="燕尾形 26">
            <a:extLst>
              <a:ext uri="{FF2B5EF4-FFF2-40B4-BE49-F238E27FC236}">
                <a16:creationId xmlns:a16="http://schemas.microsoft.com/office/drawing/2014/main" xmlns="" id="{098B8995-EAC3-4D0E-AC28-48383954E31A}"/>
              </a:ext>
            </a:extLst>
          </p:cNvPr>
          <p:cNvSpPr/>
          <p:nvPr/>
        </p:nvSpPr>
        <p:spPr bwMode="auto">
          <a:xfrm>
            <a:off x="8198972" y="7279"/>
            <a:ext cx="1811036"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rPr>
              <a:t>RESTCONF</a:t>
            </a:r>
            <a:r>
              <a:rPr lang="en-US" sz="1200" dirty="0">
                <a:latin typeface="Huawei Sans" panose="020C0503030203020204" pitchFamily="34" charset="0"/>
              </a:rPr>
              <a:t> request</a:t>
            </a:r>
            <a:endParaRPr lang="en-US" altLang="zh-CN" sz="1200" kern="0" dirty="0">
              <a:latin typeface="Huawei Sans" panose="020C0503030203020204" pitchFamily="34" charset="0"/>
            </a:endParaRPr>
          </a:p>
        </p:txBody>
      </p:sp>
      <p:sp>
        <p:nvSpPr>
          <p:cNvPr id="8" name="燕尾形 27">
            <a:extLst>
              <a:ext uri="{FF2B5EF4-FFF2-40B4-BE49-F238E27FC236}">
                <a16:creationId xmlns:a16="http://schemas.microsoft.com/office/drawing/2014/main" xmlns="" id="{4961A381-11C7-47B4-8451-54B11A14BFB4}"/>
              </a:ext>
            </a:extLst>
          </p:cNvPr>
          <p:cNvSpPr/>
          <p:nvPr/>
        </p:nvSpPr>
        <p:spPr bwMode="auto">
          <a:xfrm>
            <a:off x="9944405" y="7279"/>
            <a:ext cx="1811036"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b="1" dirty="0" err="1">
                <a:solidFill>
                  <a:schemeClr val="bg1"/>
                </a:solidFill>
                <a:latin typeface="Huawei Sans" panose="020C0503030203020204" pitchFamily="34" charset="0"/>
              </a:rPr>
              <a:t>RESTCONF</a:t>
            </a:r>
            <a:r>
              <a:rPr lang="en-US" sz="1200" b="1" dirty="0">
                <a:solidFill>
                  <a:schemeClr val="bg1"/>
                </a:solidFill>
                <a:latin typeface="Huawei Sans" panose="020C0503030203020204" pitchFamily="34" charset="0"/>
              </a:rPr>
              <a:t> response</a:t>
            </a:r>
          </a:p>
        </p:txBody>
      </p:sp>
    </p:spTree>
    <p:extLst>
      <p:ext uri="{BB962C8B-B14F-4D97-AF65-F5344CB8AC3E}">
        <p14:creationId xmlns:p14="http://schemas.microsoft.com/office/powerpoint/2010/main" val="295758726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433024-D8C5-4CE9-AB08-71B0B086F7D0}"/>
              </a:ext>
            </a:extLst>
          </p:cNvPr>
          <p:cNvSpPr>
            <a:spLocks noGrp="1"/>
          </p:cNvSpPr>
          <p:nvPr>
            <p:ph type="title"/>
          </p:nvPr>
        </p:nvSpPr>
        <p:spPr/>
        <p:txBody>
          <a:bodyPr/>
          <a:lstStyle/>
          <a:p>
            <a:r>
              <a:rPr lang="en-US"/>
              <a:t>RESTCONF Response Example</a:t>
            </a:r>
            <a:endParaRPr lang="en-US" dirty="0"/>
          </a:p>
        </p:txBody>
      </p:sp>
      <p:sp>
        <p:nvSpPr>
          <p:cNvPr id="20" name="文本框 19">
            <a:extLst>
              <a:ext uri="{FF2B5EF4-FFF2-40B4-BE49-F238E27FC236}">
                <a16:creationId xmlns:a16="http://schemas.microsoft.com/office/drawing/2014/main" xmlns="" id="{FB895CBC-82EB-4E2C-85BB-620B91244ABA}"/>
              </a:ext>
            </a:extLst>
          </p:cNvPr>
          <p:cNvSpPr txBox="1"/>
          <p:nvPr/>
        </p:nvSpPr>
        <p:spPr>
          <a:xfrm>
            <a:off x="2848778" y="3874412"/>
            <a:ext cx="6695002" cy="1569660"/>
          </a:xfrm>
          <a:prstGeom prst="rect">
            <a:avLst/>
          </a:prstGeom>
          <a:solidFill>
            <a:schemeClr val="bg1">
              <a:lumMod val="95000"/>
            </a:schemeClr>
          </a:solidFill>
          <a:ln>
            <a:solidFill>
              <a:schemeClr val="bg1">
                <a:lumMod val="85000"/>
              </a:schemeClr>
            </a:solidFill>
          </a:ln>
        </p:spPr>
        <p:txBody>
          <a:bodyPr wrap="square" rtlCol="0">
            <a:noAutofit/>
          </a:bodyPr>
          <a:lstStyle/>
          <a:p>
            <a:pPr fontAlgn="ctr">
              <a:lnSpc>
                <a:spcPct val="200000"/>
              </a:lnSpc>
            </a:pPr>
            <a:r>
              <a:rPr lang="en-US" sz="1600" dirty="0">
                <a:latin typeface="Huawei Sans" panose="020C0503030203020204" pitchFamily="34" charset="0"/>
              </a:rPr>
              <a:t>HTTP/1.1 201 Created</a:t>
            </a:r>
          </a:p>
          <a:p>
            <a:pPr fontAlgn="ctr">
              <a:lnSpc>
                <a:spcPct val="200000"/>
              </a:lnSpc>
            </a:pPr>
            <a:r>
              <a:rPr lang="en-US" sz="1600" dirty="0" err="1">
                <a:latin typeface="Huawei Sans" panose="020C0503030203020204" pitchFamily="34" charset="0"/>
              </a:rPr>
              <a:t>Content-Type:application</a:t>
            </a:r>
            <a:r>
              <a:rPr lang="en-US" sz="1600" dirty="0">
                <a:latin typeface="Huawei Sans" panose="020C0503030203020204" pitchFamily="34" charset="0"/>
              </a:rPr>
              <a:t>/</a:t>
            </a:r>
            <a:r>
              <a:rPr lang="en-US" sz="1600" dirty="0" err="1">
                <a:latin typeface="Huawei Sans" panose="020C0503030203020204" pitchFamily="34" charset="0"/>
              </a:rPr>
              <a:t>yang-data+xml</a:t>
            </a:r>
            <a:endParaRPr lang="en-US" sz="1600" dirty="0">
              <a:latin typeface="Huawei Sans" panose="020C0503030203020204" pitchFamily="34" charset="0"/>
            </a:endParaRPr>
          </a:p>
          <a:p>
            <a:pPr fontAlgn="ctr">
              <a:lnSpc>
                <a:spcPct val="200000"/>
              </a:lnSpc>
            </a:pPr>
            <a:r>
              <a:rPr lang="en-US" sz="1600" dirty="0" err="1">
                <a:latin typeface="Huawei Sans" panose="020C0503030203020204" pitchFamily="34" charset="0"/>
              </a:rPr>
              <a:t>Content-Length:0</a:t>
            </a:r>
            <a:endParaRPr lang="en-US" altLang="zh-CN" sz="1600" dirty="0">
              <a:latin typeface="Huawei Sans" panose="020C0503030203020204" pitchFamily="34" charset="0"/>
            </a:endParaRPr>
          </a:p>
        </p:txBody>
      </p:sp>
      <p:cxnSp>
        <p:nvCxnSpPr>
          <p:cNvPr id="21" name="直接箭头连接符 20">
            <a:extLst>
              <a:ext uri="{FF2B5EF4-FFF2-40B4-BE49-F238E27FC236}">
                <a16:creationId xmlns:a16="http://schemas.microsoft.com/office/drawing/2014/main" xmlns="" id="{BA877C97-A666-4A1C-8CE5-234683096791}"/>
              </a:ext>
            </a:extLst>
          </p:cNvPr>
          <p:cNvCxnSpPr>
            <a:cxnSpLocks/>
          </p:cNvCxnSpPr>
          <p:nvPr/>
        </p:nvCxnSpPr>
        <p:spPr>
          <a:xfrm flipH="1">
            <a:off x="2849573" y="3728822"/>
            <a:ext cx="6695002" cy="0"/>
          </a:xfrm>
          <a:prstGeom prst="straightConnector1">
            <a:avLst/>
          </a:prstGeom>
          <a:ln w="571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28" name="矩形: 圆角 27">
            <a:extLst>
              <a:ext uri="{FF2B5EF4-FFF2-40B4-BE49-F238E27FC236}">
                <a16:creationId xmlns:a16="http://schemas.microsoft.com/office/drawing/2014/main" xmlns="" id="{D254065E-F609-436A-AAEC-D178E7FF6391}"/>
              </a:ext>
            </a:extLst>
          </p:cNvPr>
          <p:cNvSpPr/>
          <p:nvPr/>
        </p:nvSpPr>
        <p:spPr>
          <a:xfrm>
            <a:off x="2601574" y="4604387"/>
            <a:ext cx="7210407" cy="818388"/>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sp>
        <p:nvSpPr>
          <p:cNvPr id="29" name="矩形: 圆角 28">
            <a:extLst>
              <a:ext uri="{FF2B5EF4-FFF2-40B4-BE49-F238E27FC236}">
                <a16:creationId xmlns:a16="http://schemas.microsoft.com/office/drawing/2014/main" xmlns="" id="{F4CF2824-0818-47ED-8790-A624CA9BFA2B}"/>
              </a:ext>
            </a:extLst>
          </p:cNvPr>
          <p:cNvSpPr/>
          <p:nvPr/>
        </p:nvSpPr>
        <p:spPr>
          <a:xfrm>
            <a:off x="2601574" y="4071622"/>
            <a:ext cx="7210407" cy="362231"/>
          </a:xfrm>
          <a:prstGeom prst="roundRect">
            <a:avLst/>
          </a:prstGeom>
          <a:noFill/>
          <a:ln w="28575">
            <a:solidFill>
              <a:srgbClr val="4171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sp>
        <p:nvSpPr>
          <p:cNvPr id="30" name="箭头: 下 29">
            <a:extLst>
              <a:ext uri="{FF2B5EF4-FFF2-40B4-BE49-F238E27FC236}">
                <a16:creationId xmlns:a16="http://schemas.microsoft.com/office/drawing/2014/main" xmlns="" id="{70012C64-460D-486F-B297-799A9C5CB3DD}"/>
              </a:ext>
            </a:extLst>
          </p:cNvPr>
          <p:cNvSpPr/>
          <p:nvPr/>
        </p:nvSpPr>
        <p:spPr>
          <a:xfrm flipV="1">
            <a:off x="5510593" y="3501700"/>
            <a:ext cx="333633" cy="525445"/>
          </a:xfrm>
          <a:prstGeom prst="downArrow">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sp>
        <p:nvSpPr>
          <p:cNvPr id="31" name="文本框 30">
            <a:extLst>
              <a:ext uri="{FF2B5EF4-FFF2-40B4-BE49-F238E27FC236}">
                <a16:creationId xmlns:a16="http://schemas.microsoft.com/office/drawing/2014/main" xmlns="" id="{0EC0B78C-7DCA-4173-B624-7DA01136BD94}"/>
              </a:ext>
            </a:extLst>
          </p:cNvPr>
          <p:cNvSpPr txBox="1"/>
          <p:nvPr/>
        </p:nvSpPr>
        <p:spPr bwMode="auto">
          <a:xfrm>
            <a:off x="981029" y="4775018"/>
            <a:ext cx="959584" cy="365658"/>
          </a:xfrm>
          <a:prstGeom prst="rect">
            <a:avLst/>
          </a:prstGeom>
          <a:solidFill>
            <a:srgbClr val="FFC000"/>
          </a:solidFill>
          <a:ln w="19050" algn="ctr">
            <a:solidFill>
              <a:srgbClr val="FFC000"/>
            </a:solid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b="1" dirty="0">
                <a:solidFill>
                  <a:schemeClr val="bg1"/>
                </a:solidFill>
                <a:latin typeface="Huawei Sans" panose="020C0503030203020204" pitchFamily="34" charset="0"/>
              </a:rPr>
              <a:t>Header</a:t>
            </a:r>
            <a:endParaRPr lang="en-US" altLang="zh-CN" b="1" dirty="0">
              <a:solidFill>
                <a:schemeClr val="bg1"/>
              </a:solidFill>
              <a:latin typeface="Huawei Sans" panose="020C0503030203020204" pitchFamily="34" charset="0"/>
            </a:endParaRPr>
          </a:p>
        </p:txBody>
      </p:sp>
      <p:sp>
        <p:nvSpPr>
          <p:cNvPr id="32" name="箭头: 下 31">
            <a:extLst>
              <a:ext uri="{FF2B5EF4-FFF2-40B4-BE49-F238E27FC236}">
                <a16:creationId xmlns:a16="http://schemas.microsoft.com/office/drawing/2014/main" xmlns="" id="{FB67AE19-6110-43F5-8218-31A88EF78262}"/>
              </a:ext>
            </a:extLst>
          </p:cNvPr>
          <p:cNvSpPr/>
          <p:nvPr/>
        </p:nvSpPr>
        <p:spPr>
          <a:xfrm rot="5400000">
            <a:off x="2122509" y="4629588"/>
            <a:ext cx="333633" cy="624496"/>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sp>
        <p:nvSpPr>
          <p:cNvPr id="34" name="文本框 33">
            <a:extLst>
              <a:ext uri="{FF2B5EF4-FFF2-40B4-BE49-F238E27FC236}">
                <a16:creationId xmlns:a16="http://schemas.microsoft.com/office/drawing/2014/main" xmlns="" id="{0141BF8E-0006-46D8-9DF2-8BF25A488707}"/>
              </a:ext>
            </a:extLst>
          </p:cNvPr>
          <p:cNvSpPr txBox="1"/>
          <p:nvPr/>
        </p:nvSpPr>
        <p:spPr bwMode="auto">
          <a:xfrm>
            <a:off x="2848778" y="3061893"/>
            <a:ext cx="5978806" cy="423585"/>
          </a:xfrm>
          <a:prstGeom prst="rect">
            <a:avLst/>
          </a:prstGeom>
          <a:solidFill>
            <a:srgbClr val="00B0F0"/>
          </a:solidFill>
          <a:ln w="19050" algn="ctr">
            <a:solidFill>
              <a:srgbClr val="99DFF9"/>
            </a:solid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b="1" dirty="0">
                <a:solidFill>
                  <a:schemeClr val="bg1"/>
                </a:solidFill>
                <a:latin typeface="Huawei Sans" panose="020C0503030203020204" pitchFamily="34" charset="0"/>
              </a:rPr>
              <a:t>HTTP/Version  Status code  HTTP status message</a:t>
            </a:r>
            <a:endParaRPr lang="en-US" altLang="zh-CN" b="1" dirty="0">
              <a:solidFill>
                <a:schemeClr val="bg1"/>
              </a:solidFill>
              <a:latin typeface="Huawei Sans" panose="020C0503030203020204" pitchFamily="34" charset="0"/>
            </a:endParaRPr>
          </a:p>
        </p:txBody>
      </p:sp>
      <p:sp>
        <p:nvSpPr>
          <p:cNvPr id="35" name="文本框 34">
            <a:extLst>
              <a:ext uri="{FF2B5EF4-FFF2-40B4-BE49-F238E27FC236}">
                <a16:creationId xmlns:a16="http://schemas.microsoft.com/office/drawing/2014/main" xmlns="" id="{D91FBF89-CDBD-495C-ADF9-3E69632E38B1}"/>
              </a:ext>
            </a:extLst>
          </p:cNvPr>
          <p:cNvSpPr txBox="1"/>
          <p:nvPr/>
        </p:nvSpPr>
        <p:spPr>
          <a:xfrm>
            <a:off x="442913" y="1258063"/>
            <a:ext cx="11306175" cy="1461031"/>
          </a:xfrm>
          <a:prstGeom prst="rect">
            <a:avLst/>
          </a:prstGeom>
          <a:solidFill>
            <a:srgbClr val="F3FBFE"/>
          </a:solidFill>
          <a:ln>
            <a:solidFill>
              <a:srgbClr val="99DFF9"/>
            </a:solidFill>
          </a:ln>
        </p:spPr>
        <p:txBody>
          <a:bodyPr wrap="square" rtlCol="0" anchor="ctr">
            <a:noAutofit/>
          </a:bodyPr>
          <a:lstStyle>
            <a:defPPr>
              <a:defRPr lang="en-US"/>
            </a:defPPr>
            <a:lvl1pPr>
              <a:lnSpc>
                <a:spcPct val="140000"/>
              </a:lnSpc>
              <a:defRPr sz="1600"/>
            </a:lvl1pPr>
          </a:lstStyle>
          <a:p>
            <a:pPr fontAlgn="ctr"/>
            <a:r>
              <a:rPr lang="en-US" dirty="0" err="1">
                <a:latin typeface="Huawei Sans" panose="020C0503030203020204" pitchFamily="34" charset="0"/>
              </a:rPr>
              <a:t>RESTCONF</a:t>
            </a:r>
            <a:r>
              <a:rPr lang="en-US" dirty="0">
                <a:latin typeface="Huawei Sans" panose="020C0503030203020204" pitchFamily="34" charset="0"/>
              </a:rPr>
              <a:t> response packet</a:t>
            </a:r>
            <a:endParaRPr lang="en-US" altLang="zh-CN" dirty="0">
              <a:latin typeface="Huawei Sans" panose="020C0503030203020204" pitchFamily="34" charset="0"/>
            </a:endParaRPr>
          </a:p>
          <a:p>
            <a:pPr marL="285750" indent="-285750" fontAlgn="ctr">
              <a:buFont typeface="Arial" panose="020B0604020202020204" pitchFamily="34" charset="0"/>
              <a:buChar char="•"/>
            </a:pPr>
            <a:r>
              <a:rPr lang="en-US" dirty="0">
                <a:latin typeface="Huawei Sans" panose="020C0503030203020204" pitchFamily="34" charset="0"/>
              </a:rPr>
              <a:t>If status code 201 is returned, the resource is successfully created.</a:t>
            </a:r>
            <a:endParaRPr lang="en-US" altLang="zh-CN" dirty="0">
              <a:latin typeface="Huawei Sans" panose="020C0503030203020204" pitchFamily="34" charset="0"/>
            </a:endParaRPr>
          </a:p>
          <a:p>
            <a:pPr marL="285750" indent="-285750" fontAlgn="ctr">
              <a:buFont typeface="Arial" panose="020B0604020202020204" pitchFamily="34" charset="0"/>
              <a:buChar char="•"/>
            </a:pPr>
            <a:r>
              <a:rPr lang="en-US" b="1" dirty="0">
                <a:latin typeface="Huawei Sans" panose="020C0503030203020204" pitchFamily="34" charset="0"/>
              </a:rPr>
              <a:t>Content-Type</a:t>
            </a:r>
            <a:r>
              <a:rPr lang="en-US" dirty="0">
                <a:latin typeface="Huawei Sans" panose="020C0503030203020204" pitchFamily="34" charset="0"/>
              </a:rPr>
              <a:t> and </a:t>
            </a:r>
            <a:r>
              <a:rPr lang="en-US" b="1" dirty="0">
                <a:latin typeface="Huawei Sans" panose="020C0503030203020204" pitchFamily="34" charset="0"/>
              </a:rPr>
              <a:t>Content-Length</a:t>
            </a:r>
            <a:r>
              <a:rPr lang="en-US" dirty="0">
                <a:latin typeface="Huawei Sans" panose="020C0503030203020204" pitchFamily="34" charset="0"/>
              </a:rPr>
              <a:t> in the header describe body information. The body data type is XML, and the content length is 0.</a:t>
            </a:r>
            <a:endParaRPr lang="en-US" altLang="zh-CN" dirty="0">
              <a:latin typeface="Huawei Sans" panose="020C0503030203020204" pitchFamily="34" charset="0"/>
            </a:endParaRPr>
          </a:p>
        </p:txBody>
      </p:sp>
      <p:sp>
        <p:nvSpPr>
          <p:cNvPr id="16" name="燕尾形 26">
            <a:extLst>
              <a:ext uri="{FF2B5EF4-FFF2-40B4-BE49-F238E27FC236}">
                <a16:creationId xmlns:a16="http://schemas.microsoft.com/office/drawing/2014/main" xmlns="" id="{098B8995-EAC3-4D0E-AC28-48383954E31A}"/>
              </a:ext>
            </a:extLst>
          </p:cNvPr>
          <p:cNvSpPr/>
          <p:nvPr/>
        </p:nvSpPr>
        <p:spPr bwMode="auto">
          <a:xfrm>
            <a:off x="8198972" y="7279"/>
            <a:ext cx="1811036"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rPr>
              <a:t>RESTCONF</a:t>
            </a:r>
            <a:r>
              <a:rPr lang="en-US" sz="1200" dirty="0">
                <a:latin typeface="Huawei Sans" panose="020C0503030203020204" pitchFamily="34" charset="0"/>
              </a:rPr>
              <a:t> request</a:t>
            </a:r>
            <a:endParaRPr lang="en-US" altLang="zh-CN" sz="1200" kern="0" dirty="0">
              <a:latin typeface="Huawei Sans" panose="020C0503030203020204" pitchFamily="34" charset="0"/>
            </a:endParaRPr>
          </a:p>
        </p:txBody>
      </p:sp>
      <p:sp>
        <p:nvSpPr>
          <p:cNvPr id="17" name="燕尾形 27">
            <a:extLst>
              <a:ext uri="{FF2B5EF4-FFF2-40B4-BE49-F238E27FC236}">
                <a16:creationId xmlns:a16="http://schemas.microsoft.com/office/drawing/2014/main" xmlns="" id="{4961A381-11C7-47B4-8451-54B11A14BFB4}"/>
              </a:ext>
            </a:extLst>
          </p:cNvPr>
          <p:cNvSpPr/>
          <p:nvPr/>
        </p:nvSpPr>
        <p:spPr bwMode="auto">
          <a:xfrm>
            <a:off x="9944405" y="7279"/>
            <a:ext cx="1811036"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b="1" dirty="0" err="1">
                <a:solidFill>
                  <a:schemeClr val="bg1"/>
                </a:solidFill>
                <a:latin typeface="Huawei Sans" panose="020C0503030203020204" pitchFamily="34" charset="0"/>
              </a:rPr>
              <a:t>RESTCONF</a:t>
            </a:r>
            <a:r>
              <a:rPr lang="en-US" sz="1200" b="1" dirty="0">
                <a:solidFill>
                  <a:schemeClr val="bg1"/>
                </a:solidFill>
                <a:latin typeface="Huawei Sans" panose="020C0503030203020204" pitchFamily="34" charset="0"/>
              </a:rPr>
              <a:t> response</a:t>
            </a:r>
          </a:p>
        </p:txBody>
      </p:sp>
    </p:spTree>
    <p:extLst>
      <p:ext uri="{BB962C8B-B14F-4D97-AF65-F5344CB8AC3E}">
        <p14:creationId xmlns:p14="http://schemas.microsoft.com/office/powerpoint/2010/main" val="334014235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t>Which protocol is used at the transport layer of Huawei NETCONF?</a:t>
            </a:r>
            <a:endParaRPr lang="en-US" altLang="zh-CN"/>
          </a:p>
          <a:p>
            <a:r>
              <a:rPr lang="en-US"/>
              <a:t>What is the relationship between NETCONF, RESTCONF, and YANG?</a:t>
            </a:r>
            <a:endParaRPr lang="en-US" dirty="0"/>
          </a:p>
        </p:txBody>
      </p:sp>
    </p:spTree>
    <p:extLst>
      <p:ext uri="{BB962C8B-B14F-4D97-AF65-F5344CB8AC3E}">
        <p14:creationId xmlns:p14="http://schemas.microsoft.com/office/powerpoint/2010/main" val="359923919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p:txBody>
          <a:bodyPr/>
          <a:lstStyle/>
          <a:p>
            <a:pPr marL="285750" indent="-285750" fontAlgn="ctr">
              <a:buSzPct val="50000"/>
              <a:buFont typeface="Wingdings" panose="05000000000000000000" pitchFamily="2" charset="2"/>
              <a:buChar char="l"/>
            </a:pPr>
            <a:r>
              <a:rPr lang="en-US" altLang="zh-CN"/>
              <a:t>NETCONF provides a network device management mechanism. You can use NETCONF to add, modify, or delete configurations of network devices, and obtain configurations and status of network devices</a:t>
            </a:r>
            <a:r>
              <a:rPr lang="en-US" altLang="zh-CN" smtClean="0"/>
              <a:t>.</a:t>
            </a:r>
          </a:p>
          <a:p>
            <a:pPr marL="285750" indent="-285750" fontAlgn="ctr">
              <a:buSzPct val="50000"/>
              <a:buFont typeface="Wingdings" panose="05000000000000000000" pitchFamily="2" charset="2"/>
              <a:buChar char="l"/>
            </a:pPr>
            <a:r>
              <a:rPr lang="en-US" altLang="zh-CN"/>
              <a:t>The YANG model defines the hierarchical structure of data and can be used for NETCONF-based operations</a:t>
            </a:r>
            <a:r>
              <a:rPr lang="en-US" altLang="zh-CN" smtClean="0"/>
              <a:t>.</a:t>
            </a:r>
          </a:p>
          <a:p>
            <a:pPr marL="285750" indent="-285750" fontAlgn="ctr">
              <a:buSzPct val="50000"/>
              <a:buFont typeface="Wingdings" panose="05000000000000000000" pitchFamily="2" charset="2"/>
              <a:buChar char="l"/>
            </a:pPr>
            <a:r>
              <a:rPr lang="en-US" altLang="zh-CN"/>
              <a:t>RESTCONF uses HTTP methods to perform operations (CRUD) on data defined by YANG</a:t>
            </a:r>
            <a:r>
              <a:rPr lang="en-US" altLang="zh-CN" smtClean="0"/>
              <a:t>.</a:t>
            </a:r>
            <a:endParaRPr lang="en-US" altLang="zh-CN"/>
          </a:p>
          <a:p>
            <a:endParaRPr lang="en-US" altLang="zh-CN" dirty="0"/>
          </a:p>
        </p:txBody>
      </p:sp>
    </p:spTree>
    <p:extLst>
      <p:ext uri="{BB962C8B-B14F-4D97-AF65-F5344CB8AC3E}">
        <p14:creationId xmlns:p14="http://schemas.microsoft.com/office/powerpoint/2010/main" val="17705784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b="1" dirty="0">
                <a:latin typeface="Huawei Sans" panose="020C0503030203020204" pitchFamily="34" charset="0"/>
                <a:ea typeface="方正兰亭黑简体" panose="02000000000000000000" pitchFamily="2" charset="-122"/>
              </a:rPr>
              <a:t>Network Management Technology Background</a:t>
            </a:r>
            <a:endParaRPr lang="en-US" altLang="zh-CN" b="1" dirty="0">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NETCONF Protocol</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Modeling Language of YANG </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RESTCONF Protocol</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81938282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t>For details about NETCONF, see RFC 6241.</a:t>
            </a:r>
            <a:endParaRPr lang="en-US" altLang="zh-CN"/>
          </a:p>
          <a:p>
            <a:r>
              <a:rPr lang="en-US"/>
              <a:t>For details about YANG, see RFC 7950.</a:t>
            </a:r>
            <a:endParaRPr lang="en-US" altLang="zh-CN"/>
          </a:p>
          <a:p>
            <a:r>
              <a:rPr lang="en-US"/>
              <a:t>For details about RESTCONF, see RFC 8040.</a:t>
            </a:r>
            <a:endParaRPr lang="en-US" dirty="0"/>
          </a:p>
        </p:txBody>
      </p:sp>
    </p:spTree>
    <p:extLst>
      <p:ext uri="{BB962C8B-B14F-4D97-AF65-F5344CB8AC3E}">
        <p14:creationId xmlns:p14="http://schemas.microsoft.com/office/powerpoint/2010/main" val="317140176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t>https://e.huawei.com/cn/talent/#/home</a:t>
            </a:r>
            <a:endParaRPr lang="en-US" altLang="zh-CN" dirty="0"/>
          </a:p>
        </p:txBody>
      </p:sp>
    </p:spTree>
    <p:extLst>
      <p:ext uri="{BB962C8B-B14F-4D97-AF65-F5344CB8AC3E}">
        <p14:creationId xmlns:p14="http://schemas.microsoft.com/office/powerpoint/2010/main" val="253373722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11129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B694A5C-B150-4CF8-9C29-35008BD3E09C}"/>
              </a:ext>
            </a:extLst>
          </p:cNvPr>
          <p:cNvSpPr>
            <a:spLocks noGrp="1"/>
          </p:cNvSpPr>
          <p:nvPr>
            <p:ph type="title"/>
          </p:nvPr>
        </p:nvSpPr>
        <p:spPr/>
        <p:txBody>
          <a:bodyPr/>
          <a:lstStyle/>
          <a:p>
            <a:r>
              <a:rPr lang="en-US"/>
              <a:t>Introduction to Device Data</a:t>
            </a:r>
            <a:endParaRPr lang="en-US" dirty="0"/>
          </a:p>
        </p:txBody>
      </p:sp>
      <p:grpSp>
        <p:nvGrpSpPr>
          <p:cNvPr id="17" name="组合 16">
            <a:extLst>
              <a:ext uri="{FF2B5EF4-FFF2-40B4-BE49-F238E27FC236}">
                <a16:creationId xmlns:a16="http://schemas.microsoft.com/office/drawing/2014/main" xmlns="" id="{A97FA759-38F6-43F8-862F-F9DCCD44E719}"/>
              </a:ext>
            </a:extLst>
          </p:cNvPr>
          <p:cNvGrpSpPr/>
          <p:nvPr/>
        </p:nvGrpSpPr>
        <p:grpSpPr>
          <a:xfrm>
            <a:off x="600502" y="1370035"/>
            <a:ext cx="5364634" cy="4937512"/>
            <a:chOff x="3413683" y="1303645"/>
            <a:chExt cx="5364634" cy="4937512"/>
          </a:xfrm>
        </p:grpSpPr>
        <p:sp>
          <p:nvSpPr>
            <p:cNvPr id="15" name="椭圆 14">
              <a:extLst>
                <a:ext uri="{FF2B5EF4-FFF2-40B4-BE49-F238E27FC236}">
                  <a16:creationId xmlns:a16="http://schemas.microsoft.com/office/drawing/2014/main" xmlns="" id="{AEEABE9B-2ACD-440B-9451-8D1BB478C335}"/>
                </a:ext>
              </a:extLst>
            </p:cNvPr>
            <p:cNvSpPr/>
            <p:nvPr/>
          </p:nvSpPr>
          <p:spPr>
            <a:xfrm>
              <a:off x="3413683" y="1303645"/>
              <a:ext cx="5364634" cy="4937512"/>
            </a:xfrm>
            <a:prstGeom prst="ellipse">
              <a:avLst/>
            </a:prstGeom>
            <a:solidFill>
              <a:srgbClr val="FFFFCC"/>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sp>
          <p:nvSpPr>
            <p:cNvPr id="6" name="椭圆 5">
              <a:extLst>
                <a:ext uri="{FF2B5EF4-FFF2-40B4-BE49-F238E27FC236}">
                  <a16:creationId xmlns:a16="http://schemas.microsoft.com/office/drawing/2014/main" xmlns="" id="{D4DC6730-5B9B-4409-8AD0-7081A89E9244}"/>
                </a:ext>
              </a:extLst>
            </p:cNvPr>
            <p:cNvSpPr/>
            <p:nvPr/>
          </p:nvSpPr>
          <p:spPr>
            <a:xfrm>
              <a:off x="4481746" y="2209879"/>
              <a:ext cx="3228508" cy="2971460"/>
            </a:xfrm>
            <a:prstGeom prst="ellipse">
              <a:avLst/>
            </a:prstGeom>
            <a:solidFill>
              <a:schemeClr val="bg1">
                <a:lumMod val="95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sp>
          <p:nvSpPr>
            <p:cNvPr id="4" name="圆角矩形 75">
              <a:extLst>
                <a:ext uri="{FF2B5EF4-FFF2-40B4-BE49-F238E27FC236}">
                  <a16:creationId xmlns:a16="http://schemas.microsoft.com/office/drawing/2014/main" xmlns="" id="{DF7E4CB9-A122-4F63-A761-C741AC866DD7}"/>
                </a:ext>
              </a:extLst>
            </p:cNvPr>
            <p:cNvSpPr/>
            <p:nvPr/>
          </p:nvSpPr>
          <p:spPr>
            <a:xfrm>
              <a:off x="4810389" y="3101473"/>
              <a:ext cx="1166858" cy="394020"/>
            </a:xfrm>
            <a:prstGeom prst="roundRect">
              <a:avLst>
                <a:gd name="adj" fmla="val 10604"/>
              </a:avLst>
            </a:prstGeom>
            <a:solidFill>
              <a:srgbClr val="00B0F0"/>
            </a:solidFill>
            <a:ln>
              <a:solidFill>
                <a:srgbClr val="00B0F0"/>
              </a:solidFill>
            </a:ln>
          </p:spPr>
          <p:txBody>
            <a:bodyPr wrap="square" lIns="0" tIns="0" rIns="0" bIns="0" rtlCol="0" anchor="ctr" anchorCtr="0">
              <a:noAutofit/>
            </a:bodyPr>
            <a:lstStyle/>
            <a:p>
              <a:pPr algn="ctr" fontAlgn="ctr"/>
              <a:r>
                <a:rPr lang="en-US" sz="1200" b="1" dirty="0">
                  <a:solidFill>
                    <a:prstClr val="white"/>
                  </a:solidFill>
                  <a:latin typeface="Huawei Sans" panose="020C0503030203020204" pitchFamily="34" charset="0"/>
                </a:rPr>
                <a:t>Configuration data</a:t>
              </a:r>
              <a:endParaRPr lang="en-US" altLang="zh-CN" sz="1200" b="1" dirty="0">
                <a:solidFill>
                  <a:prstClr val="white"/>
                </a:solidFill>
                <a:latin typeface="Huawei Sans" panose="020C0503030203020204" pitchFamily="34" charset="0"/>
              </a:endParaRPr>
            </a:p>
          </p:txBody>
        </p:sp>
        <p:sp>
          <p:nvSpPr>
            <p:cNvPr id="5" name="圆角矩形 75">
              <a:extLst>
                <a:ext uri="{FF2B5EF4-FFF2-40B4-BE49-F238E27FC236}">
                  <a16:creationId xmlns:a16="http://schemas.microsoft.com/office/drawing/2014/main" xmlns="" id="{F1975854-9850-40BE-8335-885CCC987A91}"/>
                </a:ext>
              </a:extLst>
            </p:cNvPr>
            <p:cNvSpPr/>
            <p:nvPr/>
          </p:nvSpPr>
          <p:spPr>
            <a:xfrm>
              <a:off x="6271053" y="3101473"/>
              <a:ext cx="1166858" cy="394020"/>
            </a:xfrm>
            <a:prstGeom prst="roundRect">
              <a:avLst>
                <a:gd name="adj" fmla="val 10604"/>
              </a:avLst>
            </a:prstGeom>
            <a:solidFill>
              <a:srgbClr val="FFD17D"/>
            </a:solidFill>
            <a:ln>
              <a:solidFill>
                <a:srgbClr val="FFC000"/>
              </a:solidFill>
            </a:ln>
          </p:spPr>
          <p:txBody>
            <a:bodyPr wrap="square" lIns="0" tIns="0" rIns="0" bIns="0" rtlCol="0" anchor="ctr" anchorCtr="0">
              <a:noAutofit/>
            </a:bodyPr>
            <a:lstStyle/>
            <a:p>
              <a:pPr algn="ctr" fontAlgn="ctr"/>
              <a:r>
                <a:rPr lang="en-US" sz="1200" b="1" dirty="0">
                  <a:solidFill>
                    <a:schemeClr val="bg1"/>
                  </a:solidFill>
                  <a:latin typeface="Huawei Sans" panose="020C0503030203020204" pitchFamily="34" charset="0"/>
                </a:rPr>
                <a:t>Status data</a:t>
              </a:r>
              <a:endParaRPr lang="en-US" altLang="zh-CN" sz="1200" b="1" dirty="0">
                <a:solidFill>
                  <a:schemeClr val="bg1"/>
                </a:solidFill>
                <a:latin typeface="Huawei Sans" panose="020C0503030203020204" pitchFamily="34" charset="0"/>
              </a:endParaRPr>
            </a:p>
          </p:txBody>
        </p:sp>
        <p:sp>
          <p:nvSpPr>
            <p:cNvPr id="7" name="梯形 6">
              <a:extLst>
                <a:ext uri="{FF2B5EF4-FFF2-40B4-BE49-F238E27FC236}">
                  <a16:creationId xmlns:a16="http://schemas.microsoft.com/office/drawing/2014/main" xmlns="" id="{ADA8FFC3-1F9A-48C2-B9AC-72BBA3ADE1E4}"/>
                </a:ext>
              </a:extLst>
            </p:cNvPr>
            <p:cNvSpPr/>
            <p:nvPr/>
          </p:nvSpPr>
          <p:spPr>
            <a:xfrm>
              <a:off x="4844104" y="3494479"/>
              <a:ext cx="2580767" cy="899452"/>
            </a:xfrm>
            <a:custGeom>
              <a:avLst/>
              <a:gdLst>
                <a:gd name="connsiteX0" fmla="*/ 0 w 2811572"/>
                <a:gd name="connsiteY0" fmla="*/ 661945 h 661945"/>
                <a:gd name="connsiteX1" fmla="*/ 501351 w 2811572"/>
                <a:gd name="connsiteY1" fmla="*/ 0 h 661945"/>
                <a:gd name="connsiteX2" fmla="*/ 2310221 w 2811572"/>
                <a:gd name="connsiteY2" fmla="*/ 0 h 661945"/>
                <a:gd name="connsiteX3" fmla="*/ 2811572 w 2811572"/>
                <a:gd name="connsiteY3" fmla="*/ 661945 h 661945"/>
                <a:gd name="connsiteX4" fmla="*/ 0 w 2811572"/>
                <a:gd name="connsiteY4" fmla="*/ 661945 h 661945"/>
                <a:gd name="connsiteX0" fmla="*/ 614930 w 2310221"/>
                <a:gd name="connsiteY0" fmla="*/ 863826 h 863826"/>
                <a:gd name="connsiteX1" fmla="*/ 0 w 2310221"/>
                <a:gd name="connsiteY1" fmla="*/ 0 h 863826"/>
                <a:gd name="connsiteX2" fmla="*/ 1808870 w 2310221"/>
                <a:gd name="connsiteY2" fmla="*/ 0 h 863826"/>
                <a:gd name="connsiteX3" fmla="*/ 2310221 w 2310221"/>
                <a:gd name="connsiteY3" fmla="*/ 661945 h 863826"/>
                <a:gd name="connsiteX4" fmla="*/ 614930 w 2310221"/>
                <a:gd name="connsiteY4" fmla="*/ 863826 h 863826"/>
                <a:gd name="connsiteX0" fmla="*/ 614930 w 1808870"/>
                <a:gd name="connsiteY0" fmla="*/ 863826 h 863826"/>
                <a:gd name="connsiteX1" fmla="*/ 0 w 1808870"/>
                <a:gd name="connsiteY1" fmla="*/ 0 h 863826"/>
                <a:gd name="connsiteX2" fmla="*/ 1808870 w 1808870"/>
                <a:gd name="connsiteY2" fmla="*/ 0 h 863826"/>
                <a:gd name="connsiteX3" fmla="*/ 1170190 w 1808870"/>
                <a:gd name="connsiteY3" fmla="*/ 840075 h 863826"/>
                <a:gd name="connsiteX4" fmla="*/ 614930 w 1808870"/>
                <a:gd name="connsiteY4" fmla="*/ 863826 h 863826"/>
                <a:gd name="connsiteX0" fmla="*/ 971190 w 2165130"/>
                <a:gd name="connsiteY0" fmla="*/ 899452 h 899452"/>
                <a:gd name="connsiteX1" fmla="*/ 0 w 2165130"/>
                <a:gd name="connsiteY1" fmla="*/ 0 h 899452"/>
                <a:gd name="connsiteX2" fmla="*/ 2165130 w 2165130"/>
                <a:gd name="connsiteY2" fmla="*/ 35626 h 899452"/>
                <a:gd name="connsiteX3" fmla="*/ 1526450 w 2165130"/>
                <a:gd name="connsiteY3" fmla="*/ 875701 h 899452"/>
                <a:gd name="connsiteX4" fmla="*/ 971190 w 2165130"/>
                <a:gd name="connsiteY4" fmla="*/ 899452 h 899452"/>
                <a:gd name="connsiteX0" fmla="*/ 971190 w 2580767"/>
                <a:gd name="connsiteY0" fmla="*/ 899452 h 899452"/>
                <a:gd name="connsiteX1" fmla="*/ 0 w 2580767"/>
                <a:gd name="connsiteY1" fmla="*/ 0 h 899452"/>
                <a:gd name="connsiteX2" fmla="*/ 2580767 w 2580767"/>
                <a:gd name="connsiteY2" fmla="*/ 0 h 899452"/>
                <a:gd name="connsiteX3" fmla="*/ 1526450 w 2580767"/>
                <a:gd name="connsiteY3" fmla="*/ 875701 h 899452"/>
                <a:gd name="connsiteX4" fmla="*/ 971190 w 2580767"/>
                <a:gd name="connsiteY4" fmla="*/ 899452 h 899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0767" h="899452">
                  <a:moveTo>
                    <a:pt x="971190" y="899452"/>
                  </a:moveTo>
                  <a:lnTo>
                    <a:pt x="0" y="0"/>
                  </a:lnTo>
                  <a:lnTo>
                    <a:pt x="2580767" y="0"/>
                  </a:lnTo>
                  <a:lnTo>
                    <a:pt x="1526450" y="875701"/>
                  </a:lnTo>
                  <a:lnTo>
                    <a:pt x="971190" y="899452"/>
                  </a:lnTo>
                  <a:close/>
                </a:path>
              </a:pathLst>
            </a:cu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pic>
          <p:nvPicPr>
            <p:cNvPr id="3" name="图片 2" descr="接入交换机.png">
              <a:extLst>
                <a:ext uri="{FF2B5EF4-FFF2-40B4-BE49-F238E27FC236}">
                  <a16:creationId xmlns:a16="http://schemas.microsoft.com/office/drawing/2014/main" xmlns="" id="{A14C589F-FD20-4FDF-8E9F-E211AA125365}"/>
                </a:ext>
              </a:extLst>
            </p:cNvPr>
            <p:cNvPicPr>
              <a:picLocks noChangeAspect="1"/>
            </p:cNvPicPr>
            <p:nvPr/>
          </p:nvPicPr>
          <p:blipFill>
            <a:blip r:embed="rId3" cstate="print"/>
            <a:stretch>
              <a:fillRect/>
            </a:stretch>
          </p:blipFill>
          <p:spPr>
            <a:xfrm>
              <a:off x="5834799" y="4365420"/>
              <a:ext cx="540000" cy="441818"/>
            </a:xfrm>
            <a:prstGeom prst="rect">
              <a:avLst/>
            </a:prstGeom>
          </p:spPr>
        </p:pic>
        <p:sp>
          <p:nvSpPr>
            <p:cNvPr id="10" name="文本框 9">
              <a:extLst>
                <a:ext uri="{FF2B5EF4-FFF2-40B4-BE49-F238E27FC236}">
                  <a16:creationId xmlns:a16="http://schemas.microsoft.com/office/drawing/2014/main" xmlns="" id="{48298133-EACB-4F05-90D0-FDCCCA5BC32D}"/>
                </a:ext>
              </a:extLst>
            </p:cNvPr>
            <p:cNvSpPr txBox="1"/>
            <p:nvPr/>
          </p:nvSpPr>
          <p:spPr>
            <a:xfrm>
              <a:off x="4443988" y="1802294"/>
              <a:ext cx="1020025" cy="523220"/>
            </a:xfrm>
            <a:prstGeom prst="rect">
              <a:avLst/>
            </a:prstGeom>
            <a:noFill/>
          </p:spPr>
          <p:txBody>
            <a:bodyPr wrap="square" rtlCol="0">
              <a:noAutofit/>
            </a:bodyPr>
            <a:lstStyle/>
            <a:p>
              <a:pPr algn="l" fontAlgn="ctr">
                <a:lnSpc>
                  <a:spcPct val="140000"/>
                </a:lnSpc>
              </a:pPr>
              <a:r>
                <a:rPr lang="en-US" sz="2000" dirty="0">
                  <a:solidFill>
                    <a:srgbClr val="EC7061"/>
                  </a:solidFill>
                  <a:latin typeface="Huawei Sans" panose="020C0503030203020204" pitchFamily="34" charset="0"/>
                </a:rPr>
                <a:t>SNMP</a:t>
              </a:r>
              <a:endParaRPr lang="en-US" altLang="zh-CN" sz="2000" dirty="0">
                <a:solidFill>
                  <a:srgbClr val="EC7061"/>
                </a:solidFill>
                <a:latin typeface="Huawei Sans" panose="020C0503030203020204" pitchFamily="34" charset="0"/>
              </a:endParaRPr>
            </a:p>
          </p:txBody>
        </p:sp>
        <p:sp>
          <p:nvSpPr>
            <p:cNvPr id="11" name="文本框 10">
              <a:extLst>
                <a:ext uri="{FF2B5EF4-FFF2-40B4-BE49-F238E27FC236}">
                  <a16:creationId xmlns:a16="http://schemas.microsoft.com/office/drawing/2014/main" xmlns="" id="{464AF1AF-C1FD-469D-8C28-31370937E4EC}"/>
                </a:ext>
              </a:extLst>
            </p:cNvPr>
            <p:cNvSpPr txBox="1"/>
            <p:nvPr/>
          </p:nvSpPr>
          <p:spPr>
            <a:xfrm>
              <a:off x="4174720" y="5029714"/>
              <a:ext cx="1503217" cy="523220"/>
            </a:xfrm>
            <a:prstGeom prst="rect">
              <a:avLst/>
            </a:prstGeom>
            <a:noFill/>
          </p:spPr>
          <p:txBody>
            <a:bodyPr wrap="square" rtlCol="0">
              <a:noAutofit/>
            </a:bodyPr>
            <a:lstStyle/>
            <a:p>
              <a:pPr algn="l" fontAlgn="ctr">
                <a:lnSpc>
                  <a:spcPct val="140000"/>
                </a:lnSpc>
              </a:pPr>
              <a:r>
                <a:rPr lang="en-US" sz="2000" dirty="0">
                  <a:solidFill>
                    <a:srgbClr val="EC7061"/>
                  </a:solidFill>
                  <a:latin typeface="Huawei Sans" panose="020C0503030203020204" pitchFamily="34" charset="0"/>
                </a:rPr>
                <a:t>NETCONF</a:t>
              </a:r>
              <a:endParaRPr lang="en-US" altLang="zh-CN" sz="2000" dirty="0">
                <a:solidFill>
                  <a:srgbClr val="EC7061"/>
                </a:solidFill>
                <a:latin typeface="Huawei Sans" panose="020C0503030203020204" pitchFamily="34" charset="0"/>
              </a:endParaRPr>
            </a:p>
          </p:txBody>
        </p:sp>
        <p:sp>
          <p:nvSpPr>
            <p:cNvPr id="12" name="文本框 11">
              <a:extLst>
                <a:ext uri="{FF2B5EF4-FFF2-40B4-BE49-F238E27FC236}">
                  <a16:creationId xmlns:a16="http://schemas.microsoft.com/office/drawing/2014/main" xmlns="" id="{7E2BC6FB-9BB0-40DC-BE1C-2B348C627F83}"/>
                </a:ext>
              </a:extLst>
            </p:cNvPr>
            <p:cNvSpPr txBox="1"/>
            <p:nvPr/>
          </p:nvSpPr>
          <p:spPr>
            <a:xfrm>
              <a:off x="6625282" y="5048124"/>
              <a:ext cx="1503217" cy="954107"/>
            </a:xfrm>
            <a:prstGeom prst="rect">
              <a:avLst/>
            </a:prstGeom>
            <a:noFill/>
          </p:spPr>
          <p:txBody>
            <a:bodyPr wrap="square" rtlCol="0">
              <a:noAutofit/>
            </a:bodyPr>
            <a:lstStyle/>
            <a:p>
              <a:pPr algn="l" fontAlgn="ctr">
                <a:lnSpc>
                  <a:spcPct val="140000"/>
                </a:lnSpc>
              </a:pPr>
              <a:r>
                <a:rPr lang="en-US" sz="2000" dirty="0">
                  <a:solidFill>
                    <a:srgbClr val="EC7061"/>
                  </a:solidFill>
                  <a:latin typeface="Huawei Sans" panose="020C0503030203020204" pitchFamily="34" charset="0"/>
                </a:rPr>
                <a:t>RESTCONF</a:t>
              </a:r>
              <a:endParaRPr lang="en-US" altLang="zh-CN" sz="2000" dirty="0">
                <a:solidFill>
                  <a:srgbClr val="EC7061"/>
                </a:solidFill>
                <a:latin typeface="Huawei Sans" panose="020C0503030203020204" pitchFamily="34" charset="0"/>
              </a:endParaRPr>
            </a:p>
          </p:txBody>
        </p:sp>
        <p:sp>
          <p:nvSpPr>
            <p:cNvPr id="13" name="文本框 12">
              <a:extLst>
                <a:ext uri="{FF2B5EF4-FFF2-40B4-BE49-F238E27FC236}">
                  <a16:creationId xmlns:a16="http://schemas.microsoft.com/office/drawing/2014/main" xmlns="" id="{0F72EC0D-6FD7-4BF5-82DE-3D4ECD21912E}"/>
                </a:ext>
              </a:extLst>
            </p:cNvPr>
            <p:cNvSpPr txBox="1"/>
            <p:nvPr/>
          </p:nvSpPr>
          <p:spPr>
            <a:xfrm>
              <a:off x="6508057" y="1765055"/>
              <a:ext cx="1503217" cy="523220"/>
            </a:xfrm>
            <a:prstGeom prst="rect">
              <a:avLst/>
            </a:prstGeom>
            <a:noFill/>
          </p:spPr>
          <p:txBody>
            <a:bodyPr wrap="square" rtlCol="0">
              <a:noAutofit/>
            </a:bodyPr>
            <a:lstStyle/>
            <a:p>
              <a:pPr algn="l" fontAlgn="ctr">
                <a:lnSpc>
                  <a:spcPct val="140000"/>
                </a:lnSpc>
              </a:pPr>
              <a:r>
                <a:rPr lang="en-US" sz="2000" dirty="0">
                  <a:solidFill>
                    <a:srgbClr val="EC7061"/>
                  </a:solidFill>
                  <a:latin typeface="Huawei Sans" panose="020C0503030203020204" pitchFamily="34" charset="0"/>
                </a:rPr>
                <a:t>Telemetry</a:t>
              </a:r>
              <a:endParaRPr lang="en-US" altLang="zh-CN" sz="2000" dirty="0">
                <a:solidFill>
                  <a:srgbClr val="EC7061"/>
                </a:solidFill>
                <a:latin typeface="Huawei Sans" panose="020C0503030203020204" pitchFamily="34" charset="0"/>
              </a:endParaRPr>
            </a:p>
          </p:txBody>
        </p:sp>
        <p:sp>
          <p:nvSpPr>
            <p:cNvPr id="16" name="文本框 15">
              <a:extLst>
                <a:ext uri="{FF2B5EF4-FFF2-40B4-BE49-F238E27FC236}">
                  <a16:creationId xmlns:a16="http://schemas.microsoft.com/office/drawing/2014/main" xmlns="" id="{6CC55D58-55D5-4B2A-B8BF-07A856C9283B}"/>
                </a:ext>
              </a:extLst>
            </p:cNvPr>
            <p:cNvSpPr txBox="1"/>
            <p:nvPr/>
          </p:nvSpPr>
          <p:spPr>
            <a:xfrm>
              <a:off x="3661366" y="3416004"/>
              <a:ext cx="904321" cy="523220"/>
            </a:xfrm>
            <a:prstGeom prst="rect">
              <a:avLst/>
            </a:prstGeom>
            <a:noFill/>
          </p:spPr>
          <p:txBody>
            <a:bodyPr wrap="square" rtlCol="0">
              <a:noAutofit/>
            </a:bodyPr>
            <a:lstStyle/>
            <a:p>
              <a:pPr algn="l" fontAlgn="ctr">
                <a:lnSpc>
                  <a:spcPct val="140000"/>
                </a:lnSpc>
              </a:pPr>
              <a:r>
                <a:rPr lang="en-US" sz="2000" dirty="0">
                  <a:solidFill>
                    <a:srgbClr val="EC7061"/>
                  </a:solidFill>
                  <a:latin typeface="Huawei Sans" panose="020C0503030203020204" pitchFamily="34" charset="0"/>
                </a:rPr>
                <a:t>CLI</a:t>
              </a:r>
              <a:endParaRPr lang="en-US" altLang="zh-CN" sz="2000" dirty="0">
                <a:solidFill>
                  <a:srgbClr val="EC7061"/>
                </a:solidFill>
                <a:latin typeface="Huawei Sans" panose="020C0503030203020204" pitchFamily="34" charset="0"/>
              </a:endParaRPr>
            </a:p>
          </p:txBody>
        </p:sp>
      </p:grpSp>
      <p:sp>
        <p:nvSpPr>
          <p:cNvPr id="18" name="文本框 17">
            <a:extLst>
              <a:ext uri="{FF2B5EF4-FFF2-40B4-BE49-F238E27FC236}">
                <a16:creationId xmlns:a16="http://schemas.microsoft.com/office/drawing/2014/main" xmlns="" id="{84A15359-C284-46EC-AD81-73B34CAA6382}"/>
              </a:ext>
            </a:extLst>
          </p:cNvPr>
          <p:cNvSpPr txBox="1"/>
          <p:nvPr/>
        </p:nvSpPr>
        <p:spPr>
          <a:xfrm>
            <a:off x="6318785" y="1503342"/>
            <a:ext cx="5421594" cy="2965688"/>
          </a:xfrm>
          <a:prstGeom prst="rect">
            <a:avLst/>
          </a:prstGeom>
          <a:solidFill>
            <a:srgbClr val="F4FBFE"/>
          </a:solidFill>
          <a:ln>
            <a:solidFill>
              <a:srgbClr val="99DFF9"/>
            </a:solidFill>
          </a:ln>
        </p:spPr>
        <p:txBody>
          <a:bodyPr wrap="square" rtlCol="0">
            <a:noAutofit/>
          </a:bodyPr>
          <a:lstStyle/>
          <a:p>
            <a:pPr marL="285750" indent="-285750" algn="l" fontAlgn="ctr">
              <a:lnSpc>
                <a:spcPct val="130000"/>
              </a:lnSpc>
              <a:buFont typeface="Arial" panose="020B0604020202020204" pitchFamily="34" charset="0"/>
              <a:buChar char="•"/>
            </a:pPr>
            <a:r>
              <a:rPr lang="en-US" sz="1600" dirty="0">
                <a:latin typeface="Huawei Sans" panose="020C0503030203020204" pitchFamily="34" charset="0"/>
              </a:rPr>
              <a:t>Data is the carrier of information. Information that can be obtained from a running device is classified into configuration data and status data.</a:t>
            </a:r>
          </a:p>
          <a:p>
            <a:pPr marL="688789" lvl="1" indent="-285750" defTabSz="914034" fontAlgn="ctr">
              <a:lnSpc>
                <a:spcPct val="130000"/>
              </a:lnSpc>
              <a:spcBef>
                <a:spcPts val="720"/>
              </a:spcBef>
              <a:buSzPct val="50000"/>
              <a:buFont typeface="Wingdings" panose="05000000000000000000" pitchFamily="2" charset="2"/>
              <a:buChar char="p"/>
            </a:pPr>
            <a:r>
              <a:rPr lang="en-US" sz="1400" dirty="0">
                <a:latin typeface="Huawei Sans" panose="020C0503030203020204" pitchFamily="34" charset="0"/>
              </a:rPr>
              <a:t>Configuration data is writable. It can change the system status, for example, from the initial state to the current state.</a:t>
            </a:r>
            <a:endParaRPr lang="en-US" altLang="zh-CN" sz="1400" dirty="0">
              <a:latin typeface="Huawei Sans" panose="020C0503030203020204" pitchFamily="34" charset="0"/>
            </a:endParaRPr>
          </a:p>
          <a:p>
            <a:pPr marL="688789" lvl="1" indent="-285750" defTabSz="914034" fontAlgn="ctr">
              <a:lnSpc>
                <a:spcPct val="130000"/>
              </a:lnSpc>
              <a:spcBef>
                <a:spcPts val="720"/>
              </a:spcBef>
              <a:buSzPct val="50000"/>
              <a:buFont typeface="Wingdings" panose="05000000000000000000" pitchFamily="2" charset="2"/>
              <a:buChar char="p"/>
            </a:pPr>
            <a:r>
              <a:rPr lang="en-US" sz="1400" dirty="0">
                <a:latin typeface="Huawei Sans" panose="020C0503030203020204" pitchFamily="34" charset="0"/>
              </a:rPr>
              <a:t>Status data is read-only non-configuration data in a system, for example, status information and statistics information.</a:t>
            </a:r>
          </a:p>
        </p:txBody>
      </p:sp>
      <p:sp>
        <p:nvSpPr>
          <p:cNvPr id="20" name="文本框 19"/>
          <p:cNvSpPr txBox="1"/>
          <p:nvPr/>
        </p:nvSpPr>
        <p:spPr>
          <a:xfrm>
            <a:off x="6328486" y="4545205"/>
            <a:ext cx="5421594" cy="1625018"/>
          </a:xfrm>
          <a:prstGeom prst="rect">
            <a:avLst/>
          </a:prstGeom>
          <a:solidFill>
            <a:srgbClr val="F4FBFE"/>
          </a:solidFill>
          <a:ln>
            <a:solidFill>
              <a:srgbClr val="99DFF9"/>
            </a:solidFill>
          </a:ln>
        </p:spPr>
        <p:txBody>
          <a:bodyPr wrap="square" rtlCol="0" anchor="ctr">
            <a:noAutofit/>
          </a:bodyPr>
          <a:lstStyle/>
          <a:p>
            <a:pPr marL="285750" indent="-285750" fontAlgn="ctr">
              <a:lnSpc>
                <a:spcPct val="140000"/>
              </a:lnSpc>
              <a:buFont typeface="Arial" panose="020B0604020202020204" pitchFamily="34" charset="0"/>
              <a:buChar char="•"/>
            </a:pPr>
            <a:r>
              <a:rPr lang="en-US" sz="1600" dirty="0">
                <a:latin typeface="Huawei Sans" panose="020C0503030203020204" pitchFamily="34" charset="0"/>
              </a:rPr>
              <a:t>There are multiple methods to modify device data, either based on command lines or based on specific protocols. The CLI and SNMP are the most typical methods for obtaining device data.</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22373492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t>Configuring a Network Device</a:t>
            </a:r>
            <a:endParaRPr lang="en-US" dirty="0"/>
          </a:p>
        </p:txBody>
      </p:sp>
      <p:grpSp>
        <p:nvGrpSpPr>
          <p:cNvPr id="59" name="组合 58">
            <a:extLst>
              <a:ext uri="{FF2B5EF4-FFF2-40B4-BE49-F238E27FC236}">
                <a16:creationId xmlns:a16="http://schemas.microsoft.com/office/drawing/2014/main" xmlns="" id="{FFB99BEB-1F78-4543-BF31-EC03088C6203}"/>
              </a:ext>
            </a:extLst>
          </p:cNvPr>
          <p:cNvGrpSpPr/>
          <p:nvPr/>
        </p:nvGrpSpPr>
        <p:grpSpPr>
          <a:xfrm>
            <a:off x="701692" y="4275225"/>
            <a:ext cx="10224373" cy="1911960"/>
            <a:chOff x="788915" y="3122519"/>
            <a:chExt cx="10224373" cy="1911960"/>
          </a:xfrm>
        </p:grpSpPr>
        <p:sp>
          <p:nvSpPr>
            <p:cNvPr id="58" name="矩形: 圆角 57">
              <a:extLst>
                <a:ext uri="{FF2B5EF4-FFF2-40B4-BE49-F238E27FC236}">
                  <a16:creationId xmlns:a16="http://schemas.microsoft.com/office/drawing/2014/main" xmlns="" id="{CB1EC34D-9AE3-4714-8650-066A5F036EEE}"/>
                </a:ext>
              </a:extLst>
            </p:cNvPr>
            <p:cNvSpPr/>
            <p:nvPr/>
          </p:nvSpPr>
          <p:spPr>
            <a:xfrm>
              <a:off x="7702939" y="3122519"/>
              <a:ext cx="3310349" cy="1845932"/>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ndParaRPr>
            </a:p>
          </p:txBody>
        </p:sp>
        <p:sp>
          <p:nvSpPr>
            <p:cNvPr id="57" name="矩形: 圆角 56">
              <a:extLst>
                <a:ext uri="{FF2B5EF4-FFF2-40B4-BE49-F238E27FC236}">
                  <a16:creationId xmlns:a16="http://schemas.microsoft.com/office/drawing/2014/main" xmlns="" id="{963E9135-3D14-4485-8BB1-A834F5A73242}"/>
                </a:ext>
              </a:extLst>
            </p:cNvPr>
            <p:cNvSpPr/>
            <p:nvPr/>
          </p:nvSpPr>
          <p:spPr>
            <a:xfrm>
              <a:off x="788915" y="3188547"/>
              <a:ext cx="5389944" cy="1845932"/>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ndParaRPr>
            </a:p>
          </p:txBody>
        </p:sp>
        <p:pic>
          <p:nvPicPr>
            <p:cNvPr id="5" name="图片 4" descr="接入交换机.png">
              <a:extLst>
                <a:ext uri="{FF2B5EF4-FFF2-40B4-BE49-F238E27FC236}">
                  <a16:creationId xmlns:a16="http://schemas.microsoft.com/office/drawing/2014/main" xmlns="" id="{B9B7DD7E-5973-40B4-81E2-AE23639C3D46}"/>
                </a:ext>
              </a:extLst>
            </p:cNvPr>
            <p:cNvPicPr>
              <a:picLocks noChangeAspect="1"/>
            </p:cNvPicPr>
            <p:nvPr/>
          </p:nvPicPr>
          <p:blipFill>
            <a:blip r:embed="rId3" cstate="print"/>
            <a:stretch>
              <a:fillRect/>
            </a:stretch>
          </p:blipFill>
          <p:spPr>
            <a:xfrm>
              <a:off x="3177993" y="3772273"/>
              <a:ext cx="540000" cy="441818"/>
            </a:xfrm>
            <a:prstGeom prst="rect">
              <a:avLst/>
            </a:prstGeom>
          </p:spPr>
        </p:pic>
        <p:pic>
          <p:nvPicPr>
            <p:cNvPr id="7" name="图片 6">
              <a:extLst>
                <a:ext uri="{FF2B5EF4-FFF2-40B4-BE49-F238E27FC236}">
                  <a16:creationId xmlns:a16="http://schemas.microsoft.com/office/drawing/2014/main" xmlns="" id="{BCE3ABD6-D44E-452A-9CE3-F23E2543A635}"/>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10186" y="3757065"/>
              <a:ext cx="540000" cy="442800"/>
            </a:xfrm>
            <a:prstGeom prst="rect">
              <a:avLst/>
            </a:prstGeom>
          </p:spPr>
        </p:pic>
        <p:cxnSp>
          <p:nvCxnSpPr>
            <p:cNvPr id="8" name="直接连接符 7">
              <a:extLst>
                <a:ext uri="{FF2B5EF4-FFF2-40B4-BE49-F238E27FC236}">
                  <a16:creationId xmlns:a16="http://schemas.microsoft.com/office/drawing/2014/main" xmlns="" id="{863E03E0-275E-469F-A506-53870C35684F}"/>
                </a:ext>
              </a:extLst>
            </p:cNvPr>
            <p:cNvCxnSpPr>
              <a:cxnSpLocks/>
              <a:stCxn id="7" idx="3"/>
              <a:endCxn id="5" idx="1"/>
            </p:cNvCxnSpPr>
            <p:nvPr/>
          </p:nvCxnSpPr>
          <p:spPr>
            <a:xfrm>
              <a:off x="1450186" y="3978465"/>
              <a:ext cx="1727807" cy="147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57A9F0FD-0CAC-4A22-8D59-C1ACE31D5B31}"/>
                </a:ext>
              </a:extLst>
            </p:cNvPr>
            <p:cNvSpPr txBox="1"/>
            <p:nvPr/>
          </p:nvSpPr>
          <p:spPr>
            <a:xfrm>
              <a:off x="1859120" y="4045485"/>
              <a:ext cx="1007875" cy="338554"/>
            </a:xfrm>
            <a:prstGeom prst="rect">
              <a:avLst/>
            </a:prstGeom>
            <a:noFill/>
          </p:spPr>
          <p:txBody>
            <a:bodyPr wrap="square" rtlCol="0">
              <a:noAutofit/>
            </a:bodyPr>
            <a:lstStyle/>
            <a:p>
              <a:pPr fontAlgn="ctr"/>
              <a:r>
                <a:rPr lang="en-US" sz="1400" dirty="0">
                  <a:latin typeface="Huawei Sans" panose="020C0503030203020204" pitchFamily="34" charset="0"/>
                </a:rPr>
                <a:t>Console</a:t>
              </a:r>
              <a:endParaRPr lang="en-US" altLang="zh-CN" sz="1400" dirty="0">
                <a:latin typeface="Huawei Sans" panose="020C0503030203020204" pitchFamily="34" charset="0"/>
              </a:endParaRPr>
            </a:p>
          </p:txBody>
        </p:sp>
        <p:sp>
          <p:nvSpPr>
            <p:cNvPr id="10" name="文本框 9">
              <a:extLst>
                <a:ext uri="{FF2B5EF4-FFF2-40B4-BE49-F238E27FC236}">
                  <a16:creationId xmlns:a16="http://schemas.microsoft.com/office/drawing/2014/main" xmlns="" id="{E223D777-E6C9-46AD-B8F9-6F927CED30C5}"/>
                </a:ext>
              </a:extLst>
            </p:cNvPr>
            <p:cNvSpPr txBox="1"/>
            <p:nvPr/>
          </p:nvSpPr>
          <p:spPr>
            <a:xfrm>
              <a:off x="1766262" y="3519796"/>
              <a:ext cx="1332618" cy="338554"/>
            </a:xfrm>
            <a:prstGeom prst="rect">
              <a:avLst/>
            </a:prstGeom>
            <a:noFill/>
          </p:spPr>
          <p:txBody>
            <a:bodyPr wrap="square" rtlCol="0">
              <a:noAutofit/>
            </a:bodyPr>
            <a:lstStyle/>
            <a:p>
              <a:pPr fontAlgn="ctr"/>
              <a:r>
                <a:rPr lang="en-US" sz="1400" dirty="0">
                  <a:latin typeface="Huawei Sans" panose="020C0503030203020204" pitchFamily="34" charset="0"/>
                </a:rPr>
                <a:t>Telnet/SSH</a:t>
              </a:r>
              <a:endParaRPr lang="en-US" altLang="zh-CN" sz="1400" dirty="0">
                <a:latin typeface="Huawei Sans" panose="020C0503030203020204" pitchFamily="34" charset="0"/>
              </a:endParaRPr>
            </a:p>
          </p:txBody>
        </p:sp>
        <p:cxnSp>
          <p:nvCxnSpPr>
            <p:cNvPr id="15" name="直接连接符 14">
              <a:extLst>
                <a:ext uri="{FF2B5EF4-FFF2-40B4-BE49-F238E27FC236}">
                  <a16:creationId xmlns:a16="http://schemas.microsoft.com/office/drawing/2014/main" xmlns="" id="{E9554889-7B3D-4259-80BF-85FE219A0B56}"/>
                </a:ext>
              </a:extLst>
            </p:cNvPr>
            <p:cNvCxnSpPr>
              <a:cxnSpLocks/>
              <a:stCxn id="5" idx="3"/>
              <a:endCxn id="23" idx="1"/>
            </p:cNvCxnSpPr>
            <p:nvPr/>
          </p:nvCxnSpPr>
          <p:spPr>
            <a:xfrm flipV="1">
              <a:off x="3717993" y="3981090"/>
              <a:ext cx="1766995" cy="120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xmlns="" id="{0CFF7844-B5BB-4A18-A539-F729D6612C6F}"/>
                </a:ext>
              </a:extLst>
            </p:cNvPr>
            <p:cNvSpPr txBox="1"/>
            <p:nvPr/>
          </p:nvSpPr>
          <p:spPr>
            <a:xfrm>
              <a:off x="3616053" y="3490025"/>
              <a:ext cx="2191601" cy="338554"/>
            </a:xfrm>
            <a:prstGeom prst="rect">
              <a:avLst/>
            </a:prstGeom>
            <a:noFill/>
          </p:spPr>
          <p:txBody>
            <a:bodyPr wrap="square" rtlCol="0">
              <a:noAutofit/>
            </a:bodyPr>
            <a:lstStyle/>
            <a:p>
              <a:pPr algn="ctr" fontAlgn="ctr"/>
              <a:r>
                <a:rPr lang="en-US" sz="1400" dirty="0">
                  <a:latin typeface="Huawei Sans" panose="020C0503030203020204" pitchFamily="34" charset="0"/>
                </a:rPr>
                <a:t>SNMP set operation</a:t>
              </a:r>
            </a:p>
          </p:txBody>
        </p:sp>
        <p:sp>
          <p:nvSpPr>
            <p:cNvPr id="20" name="圆角矩形 75">
              <a:extLst>
                <a:ext uri="{FF2B5EF4-FFF2-40B4-BE49-F238E27FC236}">
                  <a16:creationId xmlns:a16="http://schemas.microsoft.com/office/drawing/2014/main" xmlns="" id="{BCE73D55-3549-4297-AAED-ADAEDC461D69}"/>
                </a:ext>
              </a:extLst>
            </p:cNvPr>
            <p:cNvSpPr/>
            <p:nvPr/>
          </p:nvSpPr>
          <p:spPr>
            <a:xfrm>
              <a:off x="1617327" y="4493303"/>
              <a:ext cx="1484689" cy="394020"/>
            </a:xfrm>
            <a:prstGeom prst="roundRect">
              <a:avLst>
                <a:gd name="adj" fmla="val 10604"/>
              </a:avLst>
            </a:prstGeom>
            <a:solidFill>
              <a:srgbClr val="00B0F0"/>
            </a:solidFill>
            <a:ln>
              <a:solidFill>
                <a:srgbClr val="00B0F0"/>
              </a:solidFill>
            </a:ln>
          </p:spPr>
          <p:txBody>
            <a:bodyPr wrap="square" rtlCol="0" anchor="ctr" anchorCtr="0">
              <a:noAutofit/>
            </a:bodyPr>
            <a:lstStyle/>
            <a:p>
              <a:pPr algn="ctr" fontAlgn="ctr">
                <a:spcBef>
                  <a:spcPts val="0"/>
                </a:spcBef>
                <a:spcAft>
                  <a:spcPts val="0"/>
                </a:spcAft>
              </a:pPr>
              <a:r>
                <a:rPr lang="en-US" sz="1600" b="1" dirty="0">
                  <a:solidFill>
                    <a:prstClr val="white"/>
                  </a:solidFill>
                  <a:latin typeface="Huawei Sans" panose="020C0503030203020204" pitchFamily="34" charset="0"/>
                </a:rPr>
                <a:t>CLI</a:t>
              </a:r>
              <a:endParaRPr lang="en-US" altLang="zh-CN" sz="1600" b="1" dirty="0">
                <a:solidFill>
                  <a:prstClr val="white"/>
                </a:solidFill>
                <a:latin typeface="Huawei Sans" panose="020C0503030203020204" pitchFamily="34" charset="0"/>
              </a:endParaRPr>
            </a:p>
          </p:txBody>
        </p:sp>
        <p:pic>
          <p:nvPicPr>
            <p:cNvPr id="23" name="图片 22">
              <a:extLst>
                <a:ext uri="{FF2B5EF4-FFF2-40B4-BE49-F238E27FC236}">
                  <a16:creationId xmlns:a16="http://schemas.microsoft.com/office/drawing/2014/main" xmlns="" id="{AE1605FC-BE88-49D8-8EBF-863415AE15AD}"/>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5484988" y="3759690"/>
              <a:ext cx="540000" cy="442800"/>
            </a:xfrm>
            <a:prstGeom prst="rect">
              <a:avLst/>
            </a:prstGeom>
          </p:spPr>
        </p:pic>
        <p:sp>
          <p:nvSpPr>
            <p:cNvPr id="32" name="圆角矩形 75">
              <a:extLst>
                <a:ext uri="{FF2B5EF4-FFF2-40B4-BE49-F238E27FC236}">
                  <a16:creationId xmlns:a16="http://schemas.microsoft.com/office/drawing/2014/main" xmlns="" id="{FE50ACCB-5D45-4552-B4D0-5C609AF7A592}"/>
                </a:ext>
              </a:extLst>
            </p:cNvPr>
            <p:cNvSpPr/>
            <p:nvPr/>
          </p:nvSpPr>
          <p:spPr>
            <a:xfrm>
              <a:off x="4132544" y="4493303"/>
              <a:ext cx="1238110" cy="394020"/>
            </a:xfrm>
            <a:prstGeom prst="roundRect">
              <a:avLst>
                <a:gd name="adj" fmla="val 10604"/>
              </a:avLst>
            </a:prstGeom>
            <a:solidFill>
              <a:srgbClr val="00B0F0"/>
            </a:solidFill>
            <a:ln>
              <a:solidFill>
                <a:srgbClr val="00B0F0"/>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rPr>
                <a:t>SNMP </a:t>
              </a:r>
              <a:endParaRPr lang="en-US" altLang="zh-CN" sz="1600" b="1" dirty="0">
                <a:solidFill>
                  <a:prstClr val="white"/>
                </a:solidFill>
                <a:latin typeface="Huawei Sans" panose="020C0503030203020204" pitchFamily="34" charset="0"/>
              </a:endParaRPr>
            </a:p>
          </p:txBody>
        </p:sp>
        <p:pic>
          <p:nvPicPr>
            <p:cNvPr id="35" name="图片 34" descr="接入交换机.png">
              <a:extLst>
                <a:ext uri="{FF2B5EF4-FFF2-40B4-BE49-F238E27FC236}">
                  <a16:creationId xmlns:a16="http://schemas.microsoft.com/office/drawing/2014/main" xmlns="" id="{F57CDD87-FAFF-4632-9881-C9A88B7722A4}"/>
                </a:ext>
              </a:extLst>
            </p:cNvPr>
            <p:cNvPicPr>
              <a:picLocks noChangeAspect="1"/>
            </p:cNvPicPr>
            <p:nvPr/>
          </p:nvPicPr>
          <p:blipFill>
            <a:blip r:embed="rId3" cstate="print"/>
            <a:stretch>
              <a:fillRect/>
            </a:stretch>
          </p:blipFill>
          <p:spPr>
            <a:xfrm>
              <a:off x="8006979" y="3760672"/>
              <a:ext cx="540000" cy="441818"/>
            </a:xfrm>
            <a:prstGeom prst="rect">
              <a:avLst/>
            </a:prstGeom>
          </p:spPr>
        </p:pic>
        <p:cxnSp>
          <p:nvCxnSpPr>
            <p:cNvPr id="50" name="直接连接符 49">
              <a:extLst>
                <a:ext uri="{FF2B5EF4-FFF2-40B4-BE49-F238E27FC236}">
                  <a16:creationId xmlns:a16="http://schemas.microsoft.com/office/drawing/2014/main" xmlns="" id="{9802CBA1-105D-4EE9-BFA3-E62F0CB76C34}"/>
                </a:ext>
              </a:extLst>
            </p:cNvPr>
            <p:cNvCxnSpPr>
              <a:cxnSpLocks/>
              <a:endCxn id="51" idx="1"/>
            </p:cNvCxnSpPr>
            <p:nvPr/>
          </p:nvCxnSpPr>
          <p:spPr>
            <a:xfrm flipV="1">
              <a:off x="8546979" y="3978465"/>
              <a:ext cx="1747401"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1" name="图片 50">
              <a:extLst>
                <a:ext uri="{FF2B5EF4-FFF2-40B4-BE49-F238E27FC236}">
                  <a16:creationId xmlns:a16="http://schemas.microsoft.com/office/drawing/2014/main" xmlns="" id="{1266D874-2841-400B-BF0A-47B242EC9DBB}"/>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0294380" y="3757065"/>
              <a:ext cx="540000" cy="442800"/>
            </a:xfrm>
            <a:prstGeom prst="rect">
              <a:avLst/>
            </a:prstGeom>
          </p:spPr>
        </p:pic>
        <p:sp>
          <p:nvSpPr>
            <p:cNvPr id="52" name="Right Arrow 158">
              <a:extLst>
                <a:ext uri="{FF2B5EF4-FFF2-40B4-BE49-F238E27FC236}">
                  <a16:creationId xmlns:a16="http://schemas.microsoft.com/office/drawing/2014/main" xmlns="" id="{6844662B-926F-4EE1-A91F-5465B161ABF1}"/>
                </a:ext>
              </a:extLst>
            </p:cNvPr>
            <p:cNvSpPr/>
            <p:nvPr/>
          </p:nvSpPr>
          <p:spPr>
            <a:xfrm>
              <a:off x="6337958" y="3864361"/>
              <a:ext cx="1028860"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FCC66"/>
                </a:gs>
              </a:gsLst>
              <a:lin ang="0" scaled="1"/>
              <a:tileRect/>
            </a:gradFill>
            <a:ln w="12700">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ndParaRPr>
            </a:p>
          </p:txBody>
        </p:sp>
        <p:sp>
          <p:nvSpPr>
            <p:cNvPr id="53" name="文本框 52">
              <a:extLst>
                <a:ext uri="{FF2B5EF4-FFF2-40B4-BE49-F238E27FC236}">
                  <a16:creationId xmlns:a16="http://schemas.microsoft.com/office/drawing/2014/main" xmlns="" id="{159CFF05-189A-4884-9173-517492970308}"/>
                </a:ext>
              </a:extLst>
            </p:cNvPr>
            <p:cNvSpPr txBox="1"/>
            <p:nvPr/>
          </p:nvSpPr>
          <p:spPr>
            <a:xfrm>
              <a:off x="8825225" y="3590426"/>
              <a:ext cx="1309974" cy="830997"/>
            </a:xfrm>
            <a:prstGeom prst="rect">
              <a:avLst/>
            </a:prstGeom>
            <a:noFill/>
          </p:spPr>
          <p:txBody>
            <a:bodyPr wrap="none" rtlCol="0">
              <a:noAutofit/>
            </a:bodyPr>
            <a:lstStyle/>
            <a:p>
              <a:pPr fontAlgn="ctr"/>
              <a:r>
                <a:rPr lang="en-US" sz="1400" dirty="0">
                  <a:solidFill>
                    <a:srgbClr val="EC7061"/>
                  </a:solidFill>
                  <a:latin typeface="Huawei Sans" panose="020C0503030203020204" pitchFamily="34" charset="0"/>
                </a:rPr>
                <a:t>NETCONF</a:t>
              </a:r>
            </a:p>
            <a:p>
              <a:pPr fontAlgn="ctr"/>
              <a:endParaRPr lang="en-US" altLang="zh-CN" sz="1400" dirty="0">
                <a:solidFill>
                  <a:srgbClr val="EC7061"/>
                </a:solidFill>
                <a:latin typeface="Huawei Sans" panose="020C0503030203020204" pitchFamily="34" charset="0"/>
              </a:endParaRPr>
            </a:p>
            <a:p>
              <a:pPr fontAlgn="ctr"/>
              <a:r>
                <a:rPr lang="en-US" sz="1400" dirty="0">
                  <a:solidFill>
                    <a:srgbClr val="EC7061"/>
                  </a:solidFill>
                  <a:latin typeface="Huawei Sans" panose="020C0503030203020204" pitchFamily="34" charset="0"/>
                </a:rPr>
                <a:t>RESTCONF</a:t>
              </a:r>
              <a:endParaRPr lang="en-US" altLang="zh-CN" sz="1400" dirty="0">
                <a:solidFill>
                  <a:srgbClr val="EC7061"/>
                </a:solidFill>
                <a:latin typeface="Huawei Sans" panose="020C0503030203020204" pitchFamily="34" charset="0"/>
              </a:endParaRPr>
            </a:p>
          </p:txBody>
        </p:sp>
        <p:sp>
          <p:nvSpPr>
            <p:cNvPr id="54" name="圆角矩形 75">
              <a:extLst>
                <a:ext uri="{FF2B5EF4-FFF2-40B4-BE49-F238E27FC236}">
                  <a16:creationId xmlns:a16="http://schemas.microsoft.com/office/drawing/2014/main" xmlns="" id="{63C8EFE0-6108-4108-9331-C4DDA30545BE}"/>
                </a:ext>
              </a:extLst>
            </p:cNvPr>
            <p:cNvSpPr/>
            <p:nvPr/>
          </p:nvSpPr>
          <p:spPr>
            <a:xfrm>
              <a:off x="8021137" y="4493303"/>
              <a:ext cx="2847967" cy="394020"/>
            </a:xfrm>
            <a:prstGeom prst="roundRect">
              <a:avLst>
                <a:gd name="adj" fmla="val 10604"/>
              </a:avLst>
            </a:prstGeom>
            <a:solidFill>
              <a:srgbClr val="00B0F0"/>
            </a:solidFill>
            <a:ln>
              <a:solidFill>
                <a:srgbClr val="00B0F0"/>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rPr>
                <a:t>NETCONF/RESTCONF</a:t>
              </a:r>
              <a:endParaRPr lang="en-US" altLang="zh-CN" sz="1600" b="1" dirty="0">
                <a:solidFill>
                  <a:prstClr val="white"/>
                </a:solidFill>
                <a:latin typeface="Huawei Sans" panose="020C0503030203020204" pitchFamily="34" charset="0"/>
              </a:endParaRPr>
            </a:p>
          </p:txBody>
        </p:sp>
      </p:grpSp>
      <p:sp>
        <p:nvSpPr>
          <p:cNvPr id="24" name="文本框 23"/>
          <p:cNvSpPr txBox="1"/>
          <p:nvPr/>
        </p:nvSpPr>
        <p:spPr>
          <a:xfrm>
            <a:off x="484136" y="1274492"/>
            <a:ext cx="11228376" cy="2833220"/>
          </a:xfrm>
          <a:prstGeom prst="rect">
            <a:avLst/>
          </a:prstGeom>
          <a:noFill/>
          <a:ln>
            <a:noFill/>
          </a:ln>
        </p:spPr>
        <p:txBody>
          <a:bodyPr wrap="square" rtlCol="0" anchor="ctr">
            <a:noAutofit/>
          </a:bodyPr>
          <a:lstStyle/>
          <a:p>
            <a:pPr marL="285750" indent="-285750" fontAlgn="ctr">
              <a:lnSpc>
                <a:spcPct val="140000"/>
              </a:lnSpc>
              <a:buFont typeface="Arial" panose="020B0604020202020204" pitchFamily="34" charset="0"/>
              <a:buChar char="•"/>
            </a:pPr>
            <a:r>
              <a:rPr lang="en-US" dirty="0">
                <a:latin typeface="Huawei Sans" panose="020C0503030203020204" pitchFamily="34" charset="0"/>
              </a:rPr>
              <a:t>You can configure and manage a device in multiple ways. You can use the console cable to directly connect to the device or use SSH to remotely log in to the device, and then use the CLI to configure the device. You can also use the NMS server to set parameters in the MIB node of the device through SNMP set.</a:t>
            </a:r>
            <a:endParaRPr lang="en-US" altLang="zh-CN" dirty="0">
              <a:latin typeface="Huawei Sans" panose="020C0503030203020204" pitchFamily="34" charset="0"/>
            </a:endParaRPr>
          </a:p>
          <a:p>
            <a:pPr marL="285750" indent="-285750" fontAlgn="ctr">
              <a:lnSpc>
                <a:spcPct val="140000"/>
              </a:lnSpc>
              <a:buFont typeface="Arial" panose="020B0604020202020204" pitchFamily="34" charset="0"/>
              <a:buChar char="•"/>
            </a:pPr>
            <a:r>
              <a:rPr lang="en-US" dirty="0">
                <a:latin typeface="Huawei Sans" panose="020C0503030203020204" pitchFamily="34" charset="0"/>
              </a:rPr>
              <a:t>With the increase of network scale and complexity, the preceding two methods cannot satisfy the configuration management requirements. To resolve this problem, NETCONF based on Extensible Markup Language (XML) is introduced.</a:t>
            </a:r>
          </a:p>
        </p:txBody>
      </p:sp>
    </p:spTree>
    <p:extLst>
      <p:ext uri="{BB962C8B-B14F-4D97-AF65-F5344CB8AC3E}">
        <p14:creationId xmlns:p14="http://schemas.microsoft.com/office/powerpoint/2010/main" val="28185039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a:extLst>
              <a:ext uri="{FF2B5EF4-FFF2-40B4-BE49-F238E27FC236}">
                <a16:creationId xmlns:a16="http://schemas.microsoft.com/office/drawing/2014/main" xmlns="" id="{64674903-DB54-49B5-975A-CD45B2BBEED5}"/>
              </a:ext>
            </a:extLst>
          </p:cNvPr>
          <p:cNvSpPr txBox="1"/>
          <p:nvPr/>
        </p:nvSpPr>
        <p:spPr>
          <a:xfrm>
            <a:off x="5077087" y="3270489"/>
            <a:ext cx="6643426" cy="2012859"/>
          </a:xfrm>
          <a:prstGeom prst="rect">
            <a:avLst/>
          </a:prstGeom>
          <a:noFill/>
        </p:spPr>
        <p:txBody>
          <a:bodyPr wrap="square" rtlCol="0">
            <a:noAutofit/>
          </a:bodyPr>
          <a:lstStyle/>
          <a:p>
            <a:pPr marL="342900" indent="-342900" fontAlgn="ctr">
              <a:buFont typeface="+mj-lt"/>
              <a:buAutoNum type="arabicPeriod"/>
            </a:pPr>
            <a:r>
              <a:rPr lang="en-US" sz="1400" dirty="0">
                <a:latin typeface="Huawei Sans" panose="020C0503030203020204" pitchFamily="34" charset="0"/>
              </a:rPr>
              <a:t>Based on the UDP protocol, it is stateless, unordered, and unreliable.</a:t>
            </a:r>
          </a:p>
          <a:p>
            <a:pPr marL="342900" indent="-342900" fontAlgn="ctr">
              <a:buFont typeface="+mj-lt"/>
              <a:buAutoNum type="arabicPeriod"/>
            </a:pPr>
            <a:r>
              <a:rPr lang="en-US" sz="1400" dirty="0">
                <a:latin typeface="Huawei Sans" panose="020C0503030203020204" pitchFamily="34" charset="0"/>
              </a:rPr>
              <a:t>Configuration can be performed on objects only one by one, but does not orient to a service. During the concurrent configuration of multiple objects, if some objects are successfully configured but some objects fail to be configured, unknown impacts may be caused on the network.</a:t>
            </a:r>
          </a:p>
          <a:p>
            <a:pPr marL="342900" indent="-342900" fontAlgn="ctr">
              <a:buFont typeface="+mj-lt"/>
              <a:buAutoNum type="arabicPeriod"/>
            </a:pPr>
            <a:r>
              <a:rPr lang="en-US" sz="1400" dirty="0">
                <a:latin typeface="Huawei Sans" panose="020C0503030203020204" pitchFamily="34" charset="0"/>
              </a:rPr>
              <a:t>SNMP manages only a single device and does not support network-level configuration or multi-device configuration collaboration.</a:t>
            </a:r>
          </a:p>
          <a:p>
            <a:pPr marL="342900" indent="-342900" fontAlgn="ctr">
              <a:buFont typeface="+mj-lt"/>
              <a:buAutoNum type="arabicPeriod"/>
            </a:pPr>
            <a:r>
              <a:rPr lang="en-US" sz="1400" dirty="0">
                <a:latin typeface="Huawei Sans" panose="020C0503030203020204" pitchFamily="34" charset="0"/>
              </a:rPr>
              <a:t>The binary interface is difficult to understand.</a:t>
            </a:r>
          </a:p>
          <a:p>
            <a:pPr marL="342900" indent="-342900" fontAlgn="ctr">
              <a:buFont typeface="+mj-lt"/>
              <a:buAutoNum type="arabicPeriod"/>
            </a:pPr>
            <a:r>
              <a:rPr lang="en-US" sz="1400" dirty="0">
                <a:latin typeface="Huawei Sans" panose="020C0503030203020204" pitchFamily="34" charset="0"/>
              </a:rPr>
              <a:t>It is insecure.</a:t>
            </a:r>
          </a:p>
        </p:txBody>
      </p:sp>
      <p:sp>
        <p:nvSpPr>
          <p:cNvPr id="2" name="标题 1">
            <a:extLst>
              <a:ext uri="{FF2B5EF4-FFF2-40B4-BE49-F238E27FC236}">
                <a16:creationId xmlns:a16="http://schemas.microsoft.com/office/drawing/2014/main" xmlns="" id="{EA1F8E2A-EA01-42D0-8468-1FE24944C026}"/>
              </a:ext>
            </a:extLst>
          </p:cNvPr>
          <p:cNvSpPr>
            <a:spLocks noGrp="1"/>
          </p:cNvSpPr>
          <p:nvPr>
            <p:ph type="title"/>
          </p:nvPr>
        </p:nvSpPr>
        <p:spPr/>
        <p:txBody>
          <a:bodyPr/>
          <a:lstStyle/>
          <a:p>
            <a:r>
              <a:rPr lang="en-US"/>
              <a:t>Typical Configuration Management Methods</a:t>
            </a:r>
            <a:endParaRPr lang="en-US" dirty="0"/>
          </a:p>
        </p:txBody>
      </p:sp>
      <p:sp>
        <p:nvSpPr>
          <p:cNvPr id="6" name="圆角矩形 75">
            <a:extLst>
              <a:ext uri="{FF2B5EF4-FFF2-40B4-BE49-F238E27FC236}">
                <a16:creationId xmlns:a16="http://schemas.microsoft.com/office/drawing/2014/main" xmlns="" id="{4E59B8A9-2E0A-4845-B03E-1FF0A25FE23D}"/>
              </a:ext>
            </a:extLst>
          </p:cNvPr>
          <p:cNvSpPr/>
          <p:nvPr/>
        </p:nvSpPr>
        <p:spPr>
          <a:xfrm>
            <a:off x="1974852" y="1385055"/>
            <a:ext cx="2888924" cy="394020"/>
          </a:xfrm>
          <a:prstGeom prst="roundRect">
            <a:avLst>
              <a:gd name="adj" fmla="val 10604"/>
            </a:avLst>
          </a:prstGeom>
          <a:solidFill>
            <a:srgbClr val="00B0F0"/>
          </a:solidFill>
          <a:ln>
            <a:solidFill>
              <a:srgbClr val="99DFF9"/>
            </a:solidFill>
          </a:ln>
        </p:spPr>
        <p:txBody>
          <a:bodyPr wrap="square" rtlCol="0" anchor="ctr" anchorCtr="0">
            <a:noAutofit/>
          </a:bodyPr>
          <a:lstStyle/>
          <a:p>
            <a:pPr algn="ctr"/>
            <a:r>
              <a:rPr lang="en-US" b="1" dirty="0">
                <a:solidFill>
                  <a:prstClr val="white"/>
                </a:solidFill>
              </a:rPr>
              <a:t>Advantage</a:t>
            </a:r>
            <a:endParaRPr lang="en-US" altLang="zh-CN" b="1" dirty="0">
              <a:solidFill>
                <a:prstClr val="white"/>
              </a:solidFill>
            </a:endParaRPr>
          </a:p>
        </p:txBody>
      </p:sp>
      <p:sp>
        <p:nvSpPr>
          <p:cNvPr id="7" name="圆角矩形 75">
            <a:extLst>
              <a:ext uri="{FF2B5EF4-FFF2-40B4-BE49-F238E27FC236}">
                <a16:creationId xmlns:a16="http://schemas.microsoft.com/office/drawing/2014/main" xmlns="" id="{0280DCA5-546F-4F4E-9115-A37A0F9D92A7}"/>
              </a:ext>
            </a:extLst>
          </p:cNvPr>
          <p:cNvSpPr/>
          <p:nvPr/>
        </p:nvSpPr>
        <p:spPr>
          <a:xfrm>
            <a:off x="1974851" y="1816560"/>
            <a:ext cx="2888924" cy="141644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ndParaRPr>
          </a:p>
        </p:txBody>
      </p:sp>
      <p:sp>
        <p:nvSpPr>
          <p:cNvPr id="8" name="圆角矩形 75">
            <a:extLst>
              <a:ext uri="{FF2B5EF4-FFF2-40B4-BE49-F238E27FC236}">
                <a16:creationId xmlns:a16="http://schemas.microsoft.com/office/drawing/2014/main" xmlns="" id="{AB1AF4FB-38B3-42BB-AACE-ABC2ECA5B4E7}"/>
              </a:ext>
            </a:extLst>
          </p:cNvPr>
          <p:cNvSpPr/>
          <p:nvPr/>
        </p:nvSpPr>
        <p:spPr>
          <a:xfrm>
            <a:off x="5000561" y="1385055"/>
            <a:ext cx="6643426" cy="394020"/>
          </a:xfrm>
          <a:prstGeom prst="roundRect">
            <a:avLst>
              <a:gd name="adj" fmla="val 10604"/>
            </a:avLst>
          </a:prstGeom>
          <a:solidFill>
            <a:srgbClr val="00B0F0"/>
          </a:solidFill>
          <a:ln>
            <a:solidFill>
              <a:srgbClr val="99DFF9"/>
            </a:solidFill>
          </a:ln>
        </p:spPr>
        <p:txBody>
          <a:bodyPr wrap="square" rtlCol="0" anchor="ctr" anchorCtr="0">
            <a:noAutofit/>
          </a:bodyPr>
          <a:lstStyle/>
          <a:p>
            <a:pPr algn="ctr"/>
            <a:r>
              <a:rPr lang="en-US" b="1" dirty="0">
                <a:solidFill>
                  <a:prstClr val="white"/>
                </a:solidFill>
              </a:rPr>
              <a:t>Disadvantage</a:t>
            </a:r>
            <a:endParaRPr lang="en-US" altLang="zh-CN" b="1" dirty="0">
              <a:solidFill>
                <a:prstClr val="white"/>
              </a:solidFill>
            </a:endParaRPr>
          </a:p>
        </p:txBody>
      </p:sp>
      <p:sp>
        <p:nvSpPr>
          <p:cNvPr id="9" name="圆角矩形 75">
            <a:extLst>
              <a:ext uri="{FF2B5EF4-FFF2-40B4-BE49-F238E27FC236}">
                <a16:creationId xmlns:a16="http://schemas.microsoft.com/office/drawing/2014/main" xmlns="" id="{761FBA02-F04D-486C-8A4D-449BC175D66A}"/>
              </a:ext>
            </a:extLst>
          </p:cNvPr>
          <p:cNvSpPr/>
          <p:nvPr/>
        </p:nvSpPr>
        <p:spPr>
          <a:xfrm>
            <a:off x="5000561" y="1816560"/>
            <a:ext cx="6643426" cy="141644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ct val="1200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10" name="圆角矩形 75">
            <a:extLst>
              <a:ext uri="{FF2B5EF4-FFF2-40B4-BE49-F238E27FC236}">
                <a16:creationId xmlns:a16="http://schemas.microsoft.com/office/drawing/2014/main" xmlns="" id="{9B8BBD0E-2C94-481F-8B17-C20FEA859EDF}"/>
              </a:ext>
            </a:extLst>
          </p:cNvPr>
          <p:cNvSpPr/>
          <p:nvPr/>
        </p:nvSpPr>
        <p:spPr>
          <a:xfrm>
            <a:off x="489437" y="1828642"/>
            <a:ext cx="1307615" cy="1344107"/>
          </a:xfrm>
          <a:prstGeom prst="roundRect">
            <a:avLst>
              <a:gd name="adj" fmla="val 10604"/>
            </a:avLst>
          </a:prstGeom>
          <a:solidFill>
            <a:srgbClr val="FFFFCC"/>
          </a:solidFill>
          <a:ln>
            <a:solidFill>
              <a:srgbClr val="FFC000"/>
            </a:solidFill>
          </a:ln>
        </p:spPr>
        <p:txBody>
          <a:bodyPr wrap="square" rtlCol="0" anchor="ctr" anchorCtr="0">
            <a:noAutofit/>
          </a:bodyPr>
          <a:lstStyle/>
          <a:p>
            <a:pPr algn="ctr" fontAlgn="ctr">
              <a:spcBef>
                <a:spcPts val="0"/>
              </a:spcBef>
              <a:spcAft>
                <a:spcPts val="0"/>
              </a:spcAft>
            </a:pPr>
            <a:r>
              <a:rPr lang="en-US" b="1" dirty="0">
                <a:latin typeface="Huawei Sans" panose="020C0503030203020204" pitchFamily="34" charset="0"/>
              </a:rPr>
              <a:t>CLI</a:t>
            </a:r>
            <a:endParaRPr lang="en-US" altLang="zh-CN" sz="1800" b="1" dirty="0">
              <a:latin typeface="Huawei Sans" panose="020C0503030203020204" pitchFamily="34" charset="0"/>
            </a:endParaRPr>
          </a:p>
        </p:txBody>
      </p:sp>
      <p:sp>
        <p:nvSpPr>
          <p:cNvPr id="11" name="圆角矩形 75">
            <a:extLst>
              <a:ext uri="{FF2B5EF4-FFF2-40B4-BE49-F238E27FC236}">
                <a16:creationId xmlns:a16="http://schemas.microsoft.com/office/drawing/2014/main" xmlns="" id="{793EB8E9-9219-4BA9-AAB4-5A46CECCF300}"/>
              </a:ext>
            </a:extLst>
          </p:cNvPr>
          <p:cNvSpPr/>
          <p:nvPr/>
        </p:nvSpPr>
        <p:spPr>
          <a:xfrm>
            <a:off x="442912" y="3290332"/>
            <a:ext cx="1307615" cy="2000776"/>
          </a:xfrm>
          <a:prstGeom prst="roundRect">
            <a:avLst>
              <a:gd name="adj" fmla="val 10604"/>
            </a:avLst>
          </a:prstGeom>
          <a:solidFill>
            <a:srgbClr val="FFFFCC"/>
          </a:solidFill>
          <a:ln>
            <a:solidFill>
              <a:srgbClr val="FFC000"/>
            </a:solidFill>
          </a:ln>
        </p:spPr>
        <p:txBody>
          <a:bodyPr wrap="square" rtlCol="0" anchor="ctr" anchorCtr="0">
            <a:noAutofit/>
          </a:bodyPr>
          <a:lstStyle/>
          <a:p>
            <a:pPr algn="ctr" fontAlgn="ctr">
              <a:spcBef>
                <a:spcPts val="0"/>
              </a:spcBef>
              <a:spcAft>
                <a:spcPts val="0"/>
              </a:spcAft>
            </a:pPr>
            <a:r>
              <a:rPr lang="en-US" sz="1800" b="1" dirty="0">
                <a:latin typeface="Huawei Sans" panose="020C0503030203020204" pitchFamily="34" charset="0"/>
              </a:rPr>
              <a:t>SNMP</a:t>
            </a:r>
            <a:endParaRPr lang="en-US" altLang="zh-CN" sz="1800" b="1" dirty="0">
              <a:latin typeface="Huawei Sans" panose="020C0503030203020204" pitchFamily="34" charset="0"/>
            </a:endParaRPr>
          </a:p>
        </p:txBody>
      </p:sp>
      <p:sp>
        <p:nvSpPr>
          <p:cNvPr id="12" name="圆角矩形 75">
            <a:extLst>
              <a:ext uri="{FF2B5EF4-FFF2-40B4-BE49-F238E27FC236}">
                <a16:creationId xmlns:a16="http://schemas.microsoft.com/office/drawing/2014/main" xmlns="" id="{5BCF0B0B-375B-45F4-B5ED-43B97894DD0B}"/>
              </a:ext>
            </a:extLst>
          </p:cNvPr>
          <p:cNvSpPr/>
          <p:nvPr/>
        </p:nvSpPr>
        <p:spPr>
          <a:xfrm>
            <a:off x="1974851" y="3295888"/>
            <a:ext cx="2888924" cy="199499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ndParaRPr>
          </a:p>
        </p:txBody>
      </p:sp>
      <p:sp>
        <p:nvSpPr>
          <p:cNvPr id="13" name="圆角矩形 75">
            <a:extLst>
              <a:ext uri="{FF2B5EF4-FFF2-40B4-BE49-F238E27FC236}">
                <a16:creationId xmlns:a16="http://schemas.microsoft.com/office/drawing/2014/main" xmlns="" id="{4D18DB09-E7BD-4727-B08D-0C91C50D948E}"/>
              </a:ext>
            </a:extLst>
          </p:cNvPr>
          <p:cNvSpPr/>
          <p:nvPr/>
        </p:nvSpPr>
        <p:spPr>
          <a:xfrm>
            <a:off x="5000560" y="3282572"/>
            <a:ext cx="6643427" cy="200853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ct val="1200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14" name="文本框 13">
            <a:extLst>
              <a:ext uri="{FF2B5EF4-FFF2-40B4-BE49-F238E27FC236}">
                <a16:creationId xmlns:a16="http://schemas.microsoft.com/office/drawing/2014/main" xmlns="" id="{6C6719F2-44B3-4207-A81F-48D945B37251}"/>
              </a:ext>
            </a:extLst>
          </p:cNvPr>
          <p:cNvSpPr txBox="1"/>
          <p:nvPr/>
        </p:nvSpPr>
        <p:spPr>
          <a:xfrm>
            <a:off x="5077087" y="1828643"/>
            <a:ext cx="6566900" cy="1372683"/>
          </a:xfrm>
          <a:prstGeom prst="rect">
            <a:avLst/>
          </a:prstGeom>
          <a:noFill/>
        </p:spPr>
        <p:txBody>
          <a:bodyPr wrap="square" rtlCol="0">
            <a:noAutofit/>
          </a:bodyPr>
          <a:lstStyle/>
          <a:p>
            <a:pPr marL="342900" indent="-342900" fontAlgn="ctr">
              <a:buFont typeface="+mj-lt"/>
              <a:buAutoNum type="arabicPeriod"/>
            </a:pPr>
            <a:r>
              <a:rPr lang="en-US" sz="1400" dirty="0">
                <a:latin typeface="Huawei Sans" panose="020C0503030203020204" pitchFamily="34" charset="0"/>
              </a:rPr>
              <a:t>Vendors have different definitions. Carriers need to learn and develop adaptation scripts for each vendor.</a:t>
            </a:r>
          </a:p>
          <a:p>
            <a:pPr marL="342900" indent="-342900" fontAlgn="ctr">
              <a:buFont typeface="+mj-lt"/>
              <a:buAutoNum type="arabicPeriod"/>
            </a:pPr>
            <a:r>
              <a:rPr lang="en-US" sz="1400" dirty="0">
                <a:solidFill>
                  <a:srgbClr val="EC7061"/>
                </a:solidFill>
                <a:latin typeface="Huawei Sans" panose="020C0503030203020204" pitchFamily="34" charset="0"/>
              </a:rPr>
              <a:t>Configuration scripts are unstructured, unpredictable, and easy to change</a:t>
            </a:r>
            <a:r>
              <a:rPr lang="en-US" sz="1400" dirty="0">
                <a:latin typeface="Huawei Sans" panose="020C0503030203020204" pitchFamily="34" charset="0"/>
              </a:rPr>
              <a:t>, which makes parsing complex. CLI scripts are difficult to maintain, and automatic parsing is difficult to implement.</a:t>
            </a:r>
          </a:p>
        </p:txBody>
      </p:sp>
      <p:sp>
        <p:nvSpPr>
          <p:cNvPr id="16" name="文本框 15">
            <a:extLst>
              <a:ext uri="{FF2B5EF4-FFF2-40B4-BE49-F238E27FC236}">
                <a16:creationId xmlns:a16="http://schemas.microsoft.com/office/drawing/2014/main" xmlns="" id="{A7012191-F911-46CD-AC5A-9118E6FF9444}"/>
              </a:ext>
            </a:extLst>
          </p:cNvPr>
          <p:cNvSpPr txBox="1"/>
          <p:nvPr/>
        </p:nvSpPr>
        <p:spPr>
          <a:xfrm>
            <a:off x="2006601" y="1863641"/>
            <a:ext cx="2679375" cy="1169551"/>
          </a:xfrm>
          <a:prstGeom prst="rect">
            <a:avLst/>
          </a:prstGeom>
          <a:noFill/>
        </p:spPr>
        <p:txBody>
          <a:bodyPr wrap="square" rtlCol="0">
            <a:noAutofit/>
          </a:bodyPr>
          <a:lstStyle/>
          <a:p>
            <a:pPr marL="342900" indent="-342900" fontAlgn="ctr">
              <a:spcBef>
                <a:spcPts val="0"/>
              </a:spcBef>
              <a:spcAft>
                <a:spcPts val="600"/>
              </a:spcAft>
              <a:buFont typeface="+mj-lt"/>
              <a:buAutoNum type="arabicPeriod"/>
            </a:pPr>
            <a:r>
              <a:rPr lang="en-US" sz="1600" dirty="0">
                <a:solidFill>
                  <a:prstClr val="black"/>
                </a:solidFill>
                <a:latin typeface="Huawei Sans" panose="020C0503030203020204" pitchFamily="34" charset="0"/>
              </a:rPr>
              <a:t>It uses a text interface, which is easy to understand.</a:t>
            </a:r>
          </a:p>
          <a:p>
            <a:pPr marL="342900" indent="-342900" fontAlgn="ctr">
              <a:spcBef>
                <a:spcPts val="0"/>
              </a:spcBef>
              <a:spcAft>
                <a:spcPts val="600"/>
              </a:spcAft>
              <a:buFont typeface="+mj-lt"/>
              <a:buAutoNum type="arabicPeriod"/>
            </a:pPr>
            <a:r>
              <a:rPr lang="en-US" sz="1600" dirty="0">
                <a:solidFill>
                  <a:prstClr val="black"/>
                </a:solidFill>
                <a:latin typeface="Huawei Sans" panose="020C0503030203020204" pitchFamily="34" charset="0"/>
              </a:rPr>
              <a:t>Based on Telnet/SSH, it is easy to use.</a:t>
            </a:r>
            <a:endParaRPr lang="en-US" altLang="zh-CN" sz="1600" dirty="0">
              <a:solidFill>
                <a:prstClr val="black"/>
              </a:solidFill>
              <a:latin typeface="Huawei Sans" panose="020C0503030203020204" pitchFamily="34" charset="0"/>
            </a:endParaRPr>
          </a:p>
        </p:txBody>
      </p:sp>
      <p:sp>
        <p:nvSpPr>
          <p:cNvPr id="17" name="文本框 16">
            <a:extLst>
              <a:ext uri="{FF2B5EF4-FFF2-40B4-BE49-F238E27FC236}">
                <a16:creationId xmlns:a16="http://schemas.microsoft.com/office/drawing/2014/main" xmlns="" id="{F8FFE69F-B88E-4BDC-B003-49BFBC9106C7}"/>
              </a:ext>
            </a:extLst>
          </p:cNvPr>
          <p:cNvSpPr txBox="1"/>
          <p:nvPr/>
        </p:nvSpPr>
        <p:spPr>
          <a:xfrm>
            <a:off x="2032001" y="3413135"/>
            <a:ext cx="2653975" cy="1169551"/>
          </a:xfrm>
          <a:prstGeom prst="rect">
            <a:avLst/>
          </a:prstGeom>
          <a:noFill/>
        </p:spPr>
        <p:txBody>
          <a:bodyPr wrap="square" rtlCol="0">
            <a:noAutofit/>
          </a:bodyPr>
          <a:lstStyle/>
          <a:p>
            <a:pPr marL="342900" indent="-342900" fontAlgn="ctr">
              <a:spcBef>
                <a:spcPts val="0"/>
              </a:spcBef>
              <a:spcAft>
                <a:spcPts val="600"/>
              </a:spcAft>
              <a:buFont typeface="+mj-lt"/>
              <a:buAutoNum type="arabicPeriod"/>
            </a:pPr>
            <a:r>
              <a:rPr lang="en-US" sz="1600" dirty="0">
                <a:solidFill>
                  <a:prstClr val="black"/>
                </a:solidFill>
                <a:latin typeface="Huawei Sans" panose="020C0503030203020204" pitchFamily="34" charset="0"/>
              </a:rPr>
              <a:t>It uses an interface between machines. The data model file (MIB) is available.</a:t>
            </a:r>
          </a:p>
          <a:p>
            <a:pPr marL="342900" indent="-342900" fontAlgn="ctr">
              <a:spcAft>
                <a:spcPts val="600"/>
              </a:spcAft>
              <a:buFont typeface="+mj-lt"/>
              <a:buAutoNum type="arabicPeriod"/>
            </a:pPr>
            <a:r>
              <a:rPr lang="en-US" sz="1600" dirty="0">
                <a:solidFill>
                  <a:srgbClr val="EC7061"/>
                </a:solidFill>
                <a:latin typeface="Huawei Sans" panose="020C0503030203020204" pitchFamily="34" charset="0"/>
              </a:rPr>
              <a:t>It is mainly used for network monitoring.</a:t>
            </a:r>
          </a:p>
        </p:txBody>
      </p:sp>
      <p:grpSp>
        <p:nvGrpSpPr>
          <p:cNvPr id="21" name="组合 20">
            <a:extLst>
              <a:ext uri="{FF2B5EF4-FFF2-40B4-BE49-F238E27FC236}">
                <a16:creationId xmlns:a16="http://schemas.microsoft.com/office/drawing/2014/main" xmlns="" id="{D3D0083C-386A-49BA-8941-33AF84E215DC}"/>
              </a:ext>
            </a:extLst>
          </p:cNvPr>
          <p:cNvGrpSpPr/>
          <p:nvPr/>
        </p:nvGrpSpPr>
        <p:grpSpPr>
          <a:xfrm>
            <a:off x="1850973" y="5354553"/>
            <a:ext cx="10300835" cy="1042428"/>
            <a:chOff x="3109771" y="5206477"/>
            <a:chExt cx="5385074" cy="1042428"/>
          </a:xfrm>
        </p:grpSpPr>
        <p:sp>
          <p:nvSpPr>
            <p:cNvPr id="4" name="矩形 3">
              <a:extLst>
                <a:ext uri="{FF2B5EF4-FFF2-40B4-BE49-F238E27FC236}">
                  <a16:creationId xmlns:a16="http://schemas.microsoft.com/office/drawing/2014/main" xmlns="" id="{568E4159-F63C-40D1-A0F6-985BD87EB457}"/>
                </a:ext>
              </a:extLst>
            </p:cNvPr>
            <p:cNvSpPr/>
            <p:nvPr/>
          </p:nvSpPr>
          <p:spPr>
            <a:xfrm>
              <a:off x="3175000" y="5206477"/>
              <a:ext cx="5054600" cy="468316"/>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900" b="1" dirty="0">
                <a:latin typeface="Huawei Sans" panose="020C0503030203020204" pitchFamily="34" charset="0"/>
              </a:endParaRPr>
            </a:p>
          </p:txBody>
        </p:sp>
        <p:sp>
          <p:nvSpPr>
            <p:cNvPr id="3" name="文本框 2">
              <a:extLst>
                <a:ext uri="{FF2B5EF4-FFF2-40B4-BE49-F238E27FC236}">
                  <a16:creationId xmlns:a16="http://schemas.microsoft.com/office/drawing/2014/main" xmlns="" id="{C02EDD66-87A9-43DA-882D-ED2060865D33}"/>
                </a:ext>
              </a:extLst>
            </p:cNvPr>
            <p:cNvSpPr txBox="1"/>
            <p:nvPr/>
          </p:nvSpPr>
          <p:spPr>
            <a:xfrm>
              <a:off x="3109771" y="5281610"/>
              <a:ext cx="5211100" cy="437043"/>
            </a:xfrm>
            <a:prstGeom prst="rect">
              <a:avLst/>
            </a:prstGeom>
            <a:noFill/>
            <a:ln>
              <a:noFill/>
            </a:ln>
          </p:spPr>
          <p:txBody>
            <a:bodyPr wrap="square" rtlCol="0">
              <a:noAutofit/>
            </a:bodyPr>
            <a:lstStyle/>
            <a:p>
              <a:pPr algn="ctr" fontAlgn="ctr"/>
              <a:r>
                <a:rPr lang="en-US" sz="1600" b="1" dirty="0">
                  <a:solidFill>
                    <a:schemeClr val="bg1"/>
                  </a:solidFill>
                  <a:latin typeface="Huawei Sans" panose="020C0503030203020204" pitchFamily="34" charset="0"/>
                </a:rPr>
                <a:t>No matter how configuration automation technologies develop, the CLI is still used in essence.</a:t>
              </a:r>
              <a:endParaRPr lang="en-US" altLang="zh-CN" sz="1600" b="1" dirty="0">
                <a:solidFill>
                  <a:schemeClr val="bg1"/>
                </a:solidFill>
                <a:latin typeface="Huawei Sans" panose="020C0503030203020204" pitchFamily="34" charset="0"/>
              </a:endParaRPr>
            </a:p>
          </p:txBody>
        </p:sp>
        <p:sp>
          <p:nvSpPr>
            <p:cNvPr id="20" name="矩形 19">
              <a:extLst>
                <a:ext uri="{FF2B5EF4-FFF2-40B4-BE49-F238E27FC236}">
                  <a16:creationId xmlns:a16="http://schemas.microsoft.com/office/drawing/2014/main" xmlns="" id="{C50850C7-B160-496C-97BB-29DA96182D27}"/>
                </a:ext>
              </a:extLst>
            </p:cNvPr>
            <p:cNvSpPr/>
            <p:nvPr/>
          </p:nvSpPr>
          <p:spPr>
            <a:xfrm>
              <a:off x="3175000" y="5749621"/>
              <a:ext cx="5054600" cy="468316"/>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900" b="1" dirty="0">
                <a:latin typeface="Huawei Sans" panose="020C0503030203020204" pitchFamily="34" charset="0"/>
              </a:endParaRPr>
            </a:p>
          </p:txBody>
        </p:sp>
        <p:sp>
          <p:nvSpPr>
            <p:cNvPr id="19" name="文本框 18">
              <a:extLst>
                <a:ext uri="{FF2B5EF4-FFF2-40B4-BE49-F238E27FC236}">
                  <a16:creationId xmlns:a16="http://schemas.microsoft.com/office/drawing/2014/main" xmlns="" id="{84821AF9-31A3-4F28-AA7C-2E9DD3215091}"/>
                </a:ext>
              </a:extLst>
            </p:cNvPr>
            <p:cNvSpPr txBox="1"/>
            <p:nvPr/>
          </p:nvSpPr>
          <p:spPr>
            <a:xfrm>
              <a:off x="4291063" y="5811862"/>
              <a:ext cx="4203782" cy="437043"/>
            </a:xfrm>
            <a:prstGeom prst="rect">
              <a:avLst/>
            </a:prstGeom>
            <a:noFill/>
          </p:spPr>
          <p:txBody>
            <a:bodyPr wrap="square" rtlCol="0">
              <a:noAutofit/>
            </a:bodyPr>
            <a:lstStyle/>
            <a:p>
              <a:pPr fontAlgn="ctr"/>
              <a:r>
                <a:rPr lang="en-US" sz="1600" b="1" dirty="0">
                  <a:solidFill>
                    <a:schemeClr val="bg1"/>
                  </a:solidFill>
                  <a:latin typeface="Huawei Sans" panose="020C0503030203020204" pitchFamily="34" charset="0"/>
                </a:rPr>
                <a:t>SNMP is not suitable for configuration management.</a:t>
              </a:r>
              <a:endParaRPr lang="en-US" altLang="zh-CN" sz="1600" b="1" dirty="0">
                <a:solidFill>
                  <a:schemeClr val="bg1"/>
                </a:solidFill>
                <a:latin typeface="Huawei Sans" panose="020C0503030203020204" pitchFamily="34" charset="0"/>
              </a:endParaRPr>
            </a:p>
          </p:txBody>
        </p:sp>
      </p:grpSp>
    </p:spTree>
    <p:extLst>
      <p:ext uri="{BB962C8B-B14F-4D97-AF65-F5344CB8AC3E}">
        <p14:creationId xmlns:p14="http://schemas.microsoft.com/office/powerpoint/2010/main" val="20062046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MH_SubTitle_1">
            <a:extLst>
              <a:ext uri="{FF2B5EF4-FFF2-40B4-BE49-F238E27FC236}">
                <a16:creationId xmlns:a16="http://schemas.microsoft.com/office/drawing/2014/main" xmlns="" id="{2926B140-1646-4A8A-8519-B8A2F1AD734B}"/>
              </a:ext>
            </a:extLst>
          </p:cNvPr>
          <p:cNvSpPr/>
          <p:nvPr/>
        </p:nvSpPr>
        <p:spPr>
          <a:xfrm>
            <a:off x="565295" y="4017265"/>
            <a:ext cx="3408068" cy="640800"/>
          </a:xfrm>
          <a:prstGeom prst="roundRect">
            <a:avLst>
              <a:gd name="adj" fmla="val 4648"/>
            </a:avLst>
          </a:prstGeom>
          <a:solidFill>
            <a:srgbClr val="FFFFFF"/>
          </a:solidFill>
          <a:ln w="76200">
            <a:solidFill>
              <a:srgbClr val="C0504D"/>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noAutofit/>
          </a:bodyPr>
          <a:lstStyle/>
          <a:p>
            <a:pPr fontAlgn="ctr"/>
            <a:r>
              <a:rPr lang="en-US" dirty="0">
                <a:solidFill>
                  <a:schemeClr val="accent2">
                    <a:lumMod val="75000"/>
                  </a:schemeClr>
                </a:solidFill>
                <a:latin typeface="Huawei Sans" panose="020C0503030203020204" pitchFamily="34" charset="0"/>
              </a:rPr>
              <a:t>     </a:t>
            </a:r>
            <a:endParaRPr lang="en-US" altLang="zh-CN" sz="1600" dirty="0">
              <a:solidFill>
                <a:schemeClr val="accent2">
                  <a:lumMod val="75000"/>
                </a:schemeClr>
              </a:solidFill>
              <a:latin typeface="Huawei Sans" panose="020C0503030203020204" pitchFamily="34" charset="0"/>
            </a:endParaRPr>
          </a:p>
        </p:txBody>
      </p:sp>
      <p:sp>
        <p:nvSpPr>
          <p:cNvPr id="46" name="矩形 45">
            <a:extLst>
              <a:ext uri="{FF2B5EF4-FFF2-40B4-BE49-F238E27FC236}">
                <a16:creationId xmlns:a16="http://schemas.microsoft.com/office/drawing/2014/main" xmlns="" id="{409A7AE0-A180-4290-99B8-B443FDF8500D}"/>
              </a:ext>
            </a:extLst>
          </p:cNvPr>
          <p:cNvSpPr>
            <a:spLocks/>
          </p:cNvSpPr>
          <p:nvPr/>
        </p:nvSpPr>
        <p:spPr>
          <a:xfrm>
            <a:off x="581434" y="4117852"/>
            <a:ext cx="555665" cy="463891"/>
          </a:xfrm>
          <a:prstGeom prst="rect">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b="1" dirty="0">
                <a:latin typeface="Huawei Sans" panose="020C0503030203020204" pitchFamily="34" charset="0"/>
              </a:rPr>
              <a:t>04</a:t>
            </a:r>
            <a:endParaRPr lang="en-US" altLang="zh-CN" b="1" dirty="0">
              <a:latin typeface="Huawei Sans" panose="020C0503030203020204" pitchFamily="34" charset="0"/>
            </a:endParaRPr>
          </a:p>
        </p:txBody>
      </p:sp>
      <p:sp>
        <p:nvSpPr>
          <p:cNvPr id="47" name="MH_SubTitle_1">
            <a:extLst>
              <a:ext uri="{FF2B5EF4-FFF2-40B4-BE49-F238E27FC236}">
                <a16:creationId xmlns:a16="http://schemas.microsoft.com/office/drawing/2014/main" xmlns="" id="{EA25C6EE-2C53-405A-AC1A-FFBB67E60A94}"/>
              </a:ext>
            </a:extLst>
          </p:cNvPr>
          <p:cNvSpPr/>
          <p:nvPr/>
        </p:nvSpPr>
        <p:spPr>
          <a:xfrm>
            <a:off x="595310" y="4912868"/>
            <a:ext cx="3408068" cy="640800"/>
          </a:xfrm>
          <a:prstGeom prst="roundRect">
            <a:avLst>
              <a:gd name="adj" fmla="val 4648"/>
            </a:avLst>
          </a:prstGeom>
          <a:solidFill>
            <a:srgbClr val="FFFFFF"/>
          </a:solidFill>
          <a:ln w="76200">
            <a:solidFill>
              <a:srgbClr val="C0504D"/>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noAutofit/>
          </a:bodyPr>
          <a:lstStyle/>
          <a:p>
            <a:pPr fontAlgn="ctr"/>
            <a:r>
              <a:rPr lang="en-US" dirty="0">
                <a:solidFill>
                  <a:schemeClr val="accent2">
                    <a:lumMod val="75000"/>
                  </a:schemeClr>
                </a:solidFill>
                <a:latin typeface="Huawei Sans" panose="020C0503030203020204" pitchFamily="34" charset="0"/>
              </a:rPr>
              <a:t>     </a:t>
            </a:r>
            <a:endParaRPr lang="en-US" altLang="zh-CN" sz="1600" dirty="0">
              <a:solidFill>
                <a:schemeClr val="accent2">
                  <a:lumMod val="75000"/>
                </a:schemeClr>
              </a:solidFill>
              <a:latin typeface="Huawei Sans" panose="020C0503030203020204" pitchFamily="34" charset="0"/>
            </a:endParaRPr>
          </a:p>
        </p:txBody>
      </p:sp>
      <p:sp>
        <p:nvSpPr>
          <p:cNvPr id="48" name="矩形 47">
            <a:extLst>
              <a:ext uri="{FF2B5EF4-FFF2-40B4-BE49-F238E27FC236}">
                <a16:creationId xmlns:a16="http://schemas.microsoft.com/office/drawing/2014/main" xmlns="" id="{943050F9-6F68-4AE9-A321-539B8DF78F3B}"/>
              </a:ext>
            </a:extLst>
          </p:cNvPr>
          <p:cNvSpPr>
            <a:spLocks/>
          </p:cNvSpPr>
          <p:nvPr/>
        </p:nvSpPr>
        <p:spPr>
          <a:xfrm>
            <a:off x="629736" y="4991041"/>
            <a:ext cx="555665" cy="463891"/>
          </a:xfrm>
          <a:prstGeom prst="rect">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b="1" dirty="0">
                <a:latin typeface="Huawei Sans" panose="020C0503030203020204" pitchFamily="34" charset="0"/>
              </a:rPr>
              <a:t>05</a:t>
            </a:r>
            <a:endParaRPr lang="en-US" altLang="zh-CN" b="1" dirty="0">
              <a:latin typeface="Huawei Sans" panose="020C0503030203020204" pitchFamily="34" charset="0"/>
            </a:endParaRPr>
          </a:p>
        </p:txBody>
      </p:sp>
      <p:sp>
        <p:nvSpPr>
          <p:cNvPr id="4" name="标题 3"/>
          <p:cNvSpPr>
            <a:spLocks noGrp="1"/>
          </p:cNvSpPr>
          <p:nvPr>
            <p:ph type="title"/>
          </p:nvPr>
        </p:nvSpPr>
        <p:spPr/>
        <p:txBody>
          <a:bodyPr/>
          <a:lstStyle/>
          <a:p>
            <a:r>
              <a:rPr lang="en-US"/>
              <a:t>Requirements for Network Management</a:t>
            </a:r>
            <a:endParaRPr lang="en-US" dirty="0"/>
          </a:p>
        </p:txBody>
      </p:sp>
      <p:sp>
        <p:nvSpPr>
          <p:cNvPr id="6" name="MH_SubTitle_1">
            <a:extLst>
              <a:ext uri="{FF2B5EF4-FFF2-40B4-BE49-F238E27FC236}">
                <a16:creationId xmlns:a16="http://schemas.microsoft.com/office/drawing/2014/main" xmlns="" id="{4946E0AA-D67F-4CCF-8324-C79FC5733A84}"/>
              </a:ext>
            </a:extLst>
          </p:cNvPr>
          <p:cNvSpPr/>
          <p:nvPr/>
        </p:nvSpPr>
        <p:spPr>
          <a:xfrm>
            <a:off x="595310" y="1293038"/>
            <a:ext cx="3408069" cy="641114"/>
          </a:xfrm>
          <a:prstGeom prst="roundRect">
            <a:avLst>
              <a:gd name="adj" fmla="val 4648"/>
            </a:avLst>
          </a:prstGeom>
          <a:solidFill>
            <a:srgbClr val="FFFFFF"/>
          </a:solid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noAutofit/>
          </a:bodyPr>
          <a:lstStyle/>
          <a:p>
            <a:pPr marL="712788" fontAlgn="ctr">
              <a:tabLst>
                <a:tab pos="712788" algn="l"/>
              </a:tabLst>
              <a:defRPr/>
            </a:pPr>
            <a:r>
              <a:rPr lang="en-US" sz="1200" dirty="0">
                <a:solidFill>
                  <a:srgbClr val="EC7061"/>
                </a:solidFill>
                <a:latin typeface="Huawei Sans" panose="020C0503030203020204" pitchFamily="34" charset="0"/>
              </a:rPr>
              <a:t>Ease of use</a:t>
            </a:r>
            <a:endParaRPr lang="en-US" altLang="zh-CN" sz="1200" dirty="0">
              <a:solidFill>
                <a:srgbClr val="EC7061"/>
              </a:solidFill>
              <a:latin typeface="Huawei Sans" panose="020C0503030203020204" pitchFamily="34" charset="0"/>
            </a:endParaRPr>
          </a:p>
        </p:txBody>
      </p:sp>
      <p:sp>
        <p:nvSpPr>
          <p:cNvPr id="18" name="MH_SubTitle_1">
            <a:extLst>
              <a:ext uri="{FF2B5EF4-FFF2-40B4-BE49-F238E27FC236}">
                <a16:creationId xmlns:a16="http://schemas.microsoft.com/office/drawing/2014/main" xmlns="" id="{D5AE5699-229F-44C0-8721-EFDAF8F2FFE2}"/>
              </a:ext>
            </a:extLst>
          </p:cNvPr>
          <p:cNvSpPr/>
          <p:nvPr/>
        </p:nvSpPr>
        <p:spPr>
          <a:xfrm>
            <a:off x="4409529" y="1325182"/>
            <a:ext cx="3408068" cy="640800"/>
          </a:xfrm>
          <a:prstGeom prst="roundRect">
            <a:avLst>
              <a:gd name="adj" fmla="val 4648"/>
            </a:avLst>
          </a:prstGeom>
          <a:solidFill>
            <a:srgbClr val="FFFFFF"/>
          </a:solid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noAutofit/>
          </a:bodyPr>
          <a:lstStyle/>
          <a:p>
            <a:pPr fontAlgn="ctr"/>
            <a:r>
              <a:rPr lang="en-US" dirty="0">
                <a:solidFill>
                  <a:schemeClr val="accent2">
                    <a:lumMod val="75000"/>
                  </a:schemeClr>
                </a:solidFill>
                <a:latin typeface="Huawei Sans" panose="020C0503030203020204" pitchFamily="34" charset="0"/>
              </a:rPr>
              <a:t>     </a:t>
            </a:r>
            <a:endParaRPr lang="en-US" altLang="zh-CN" sz="1600" dirty="0">
              <a:solidFill>
                <a:schemeClr val="accent2">
                  <a:lumMod val="75000"/>
                </a:schemeClr>
              </a:solidFill>
              <a:latin typeface="Huawei Sans" panose="020C0503030203020204" pitchFamily="34" charset="0"/>
            </a:endParaRPr>
          </a:p>
        </p:txBody>
      </p:sp>
      <p:sp>
        <p:nvSpPr>
          <p:cNvPr id="2" name="文本框 1">
            <a:extLst>
              <a:ext uri="{FF2B5EF4-FFF2-40B4-BE49-F238E27FC236}">
                <a16:creationId xmlns:a16="http://schemas.microsoft.com/office/drawing/2014/main" xmlns="" id="{AD03DA3F-DE21-475A-BB77-DF12C1A39895}"/>
              </a:ext>
            </a:extLst>
          </p:cNvPr>
          <p:cNvSpPr txBox="1"/>
          <p:nvPr/>
        </p:nvSpPr>
        <p:spPr>
          <a:xfrm>
            <a:off x="393137" y="5602175"/>
            <a:ext cx="11329056" cy="523220"/>
          </a:xfrm>
          <a:prstGeom prst="rect">
            <a:avLst/>
          </a:prstGeom>
          <a:noFill/>
        </p:spPr>
        <p:txBody>
          <a:bodyPr wrap="square" rtlCol="0">
            <a:noAutofit/>
          </a:bodyPr>
          <a:lstStyle/>
          <a:p>
            <a:pPr marL="285750" indent="-285750" algn="l" fontAlgn="ctr">
              <a:lnSpc>
                <a:spcPct val="140000"/>
              </a:lnSpc>
              <a:buSzPct val="50000"/>
              <a:buFont typeface="Wingdings" panose="05000000000000000000" pitchFamily="2" charset="2"/>
              <a:buChar char="l"/>
            </a:pPr>
            <a:r>
              <a:rPr lang="en-US" dirty="0">
                <a:latin typeface="Huawei Sans" panose="020C0503030203020204" pitchFamily="34" charset="0"/>
              </a:rPr>
              <a:t>At the 2002 IAB Network Management Workshop, 14 essential requirements for network management were raised.</a:t>
            </a:r>
          </a:p>
        </p:txBody>
      </p:sp>
      <p:sp>
        <p:nvSpPr>
          <p:cNvPr id="57" name="矩形 56">
            <a:extLst>
              <a:ext uri="{FF2B5EF4-FFF2-40B4-BE49-F238E27FC236}">
                <a16:creationId xmlns:a16="http://schemas.microsoft.com/office/drawing/2014/main" xmlns="" id="{8AFC412E-547C-4223-8132-B1B7FA8E36D1}"/>
              </a:ext>
            </a:extLst>
          </p:cNvPr>
          <p:cNvSpPr>
            <a:spLocks/>
          </p:cNvSpPr>
          <p:nvPr/>
        </p:nvSpPr>
        <p:spPr>
          <a:xfrm>
            <a:off x="593876" y="1387900"/>
            <a:ext cx="555665" cy="46389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b="1" dirty="0">
                <a:latin typeface="Huawei Sans" panose="020C0503030203020204" pitchFamily="34" charset="0"/>
              </a:rPr>
              <a:t>01</a:t>
            </a:r>
            <a:endParaRPr lang="en-US" altLang="zh-CN" b="1" dirty="0">
              <a:latin typeface="Huawei Sans" panose="020C0503030203020204" pitchFamily="34" charset="0"/>
            </a:endParaRPr>
          </a:p>
        </p:txBody>
      </p:sp>
      <p:sp>
        <p:nvSpPr>
          <p:cNvPr id="59" name="文本框 58">
            <a:extLst>
              <a:ext uri="{FF2B5EF4-FFF2-40B4-BE49-F238E27FC236}">
                <a16:creationId xmlns:a16="http://schemas.microsoft.com/office/drawing/2014/main" xmlns="" id="{6967E8DF-7369-45D8-861F-28E1085E137C}"/>
              </a:ext>
            </a:extLst>
          </p:cNvPr>
          <p:cNvSpPr txBox="1"/>
          <p:nvPr/>
        </p:nvSpPr>
        <p:spPr>
          <a:xfrm>
            <a:off x="5102781" y="1316013"/>
            <a:ext cx="2699641" cy="553998"/>
          </a:xfrm>
          <a:prstGeom prst="rect">
            <a:avLst/>
          </a:prstGeom>
          <a:noFill/>
        </p:spPr>
        <p:txBody>
          <a:bodyPr wrap="square" rtlCol="0" anchor="ctr">
            <a:noAutofit/>
          </a:bodyPr>
          <a:lstStyle/>
          <a:p>
            <a:pPr fontAlgn="ctr"/>
            <a:r>
              <a:rPr lang="en-US" sz="1200" dirty="0">
                <a:solidFill>
                  <a:srgbClr val="EC7061"/>
                </a:solidFill>
                <a:latin typeface="Huawei Sans" panose="020C0503030203020204" pitchFamily="34" charset="0"/>
              </a:rPr>
              <a:t>Proper internal configuration sequence, minimizing the impact caused by configuration changes</a:t>
            </a:r>
          </a:p>
        </p:txBody>
      </p:sp>
      <p:sp>
        <p:nvSpPr>
          <p:cNvPr id="64" name="矩形 63">
            <a:extLst>
              <a:ext uri="{FF2B5EF4-FFF2-40B4-BE49-F238E27FC236}">
                <a16:creationId xmlns:a16="http://schemas.microsoft.com/office/drawing/2014/main" xmlns="" id="{B19A7D94-4005-40F3-B09D-8287154F0B10}"/>
              </a:ext>
            </a:extLst>
          </p:cNvPr>
          <p:cNvSpPr>
            <a:spLocks/>
          </p:cNvSpPr>
          <p:nvPr/>
        </p:nvSpPr>
        <p:spPr>
          <a:xfrm>
            <a:off x="4395652" y="1387900"/>
            <a:ext cx="555665" cy="46389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b="1" dirty="0">
                <a:latin typeface="Huawei Sans" panose="020C0503030203020204" pitchFamily="34" charset="0"/>
              </a:rPr>
              <a:t>06</a:t>
            </a:r>
            <a:endParaRPr lang="en-US" altLang="zh-CN" b="1" dirty="0">
              <a:latin typeface="Huawei Sans" panose="020C0503030203020204" pitchFamily="34" charset="0"/>
            </a:endParaRPr>
          </a:p>
        </p:txBody>
      </p:sp>
      <p:sp>
        <p:nvSpPr>
          <p:cNvPr id="65" name="MH_SubTitle_1">
            <a:extLst>
              <a:ext uri="{FF2B5EF4-FFF2-40B4-BE49-F238E27FC236}">
                <a16:creationId xmlns:a16="http://schemas.microsoft.com/office/drawing/2014/main" xmlns="" id="{E71EE43C-008F-4F1D-8067-14AC82AEB8BA}"/>
              </a:ext>
            </a:extLst>
          </p:cNvPr>
          <p:cNvSpPr/>
          <p:nvPr/>
        </p:nvSpPr>
        <p:spPr>
          <a:xfrm>
            <a:off x="4397954" y="2148425"/>
            <a:ext cx="3408068" cy="588840"/>
          </a:xfrm>
          <a:prstGeom prst="roundRect">
            <a:avLst>
              <a:gd name="adj" fmla="val 4648"/>
            </a:avLst>
          </a:prstGeom>
          <a:solidFill>
            <a:srgbClr val="FFFFFF"/>
          </a:solid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noAutofit/>
          </a:bodyPr>
          <a:lstStyle/>
          <a:p>
            <a:pPr fontAlgn="ctr"/>
            <a:r>
              <a:rPr lang="en-US" dirty="0">
                <a:solidFill>
                  <a:schemeClr val="accent2">
                    <a:lumMod val="75000"/>
                  </a:schemeClr>
                </a:solidFill>
                <a:latin typeface="Huawei Sans" panose="020C0503030203020204" pitchFamily="34" charset="0"/>
              </a:rPr>
              <a:t>     </a:t>
            </a:r>
            <a:endParaRPr lang="en-US" altLang="zh-CN" sz="1600" dirty="0">
              <a:solidFill>
                <a:schemeClr val="accent2">
                  <a:lumMod val="75000"/>
                </a:schemeClr>
              </a:solidFill>
              <a:latin typeface="Huawei Sans" panose="020C0503030203020204" pitchFamily="34" charset="0"/>
            </a:endParaRPr>
          </a:p>
        </p:txBody>
      </p:sp>
      <p:sp>
        <p:nvSpPr>
          <p:cNvPr id="66" name="文本框 65">
            <a:extLst>
              <a:ext uri="{FF2B5EF4-FFF2-40B4-BE49-F238E27FC236}">
                <a16:creationId xmlns:a16="http://schemas.microsoft.com/office/drawing/2014/main" xmlns="" id="{922842CC-47AD-44A8-880B-2D559D61420A}"/>
              </a:ext>
            </a:extLst>
          </p:cNvPr>
          <p:cNvSpPr txBox="1"/>
          <p:nvPr/>
        </p:nvSpPr>
        <p:spPr>
          <a:xfrm>
            <a:off x="5125931" y="2236991"/>
            <a:ext cx="2699641" cy="323165"/>
          </a:xfrm>
          <a:prstGeom prst="rect">
            <a:avLst/>
          </a:prstGeom>
          <a:noFill/>
        </p:spPr>
        <p:txBody>
          <a:bodyPr wrap="square" rtlCol="0" anchor="ctr">
            <a:noAutofit/>
          </a:bodyPr>
          <a:lstStyle/>
          <a:p>
            <a:pPr fontAlgn="ctr"/>
            <a:r>
              <a:rPr lang="en-US" sz="1200" dirty="0">
                <a:solidFill>
                  <a:srgbClr val="EC7061"/>
                </a:solidFill>
                <a:latin typeface="Huawei Sans" panose="020C0503030203020204" pitchFamily="34" charset="0"/>
              </a:rPr>
              <a:t>Supports configuration backup and restoration.</a:t>
            </a:r>
          </a:p>
        </p:txBody>
      </p:sp>
      <p:sp>
        <p:nvSpPr>
          <p:cNvPr id="67" name="矩形 66">
            <a:extLst>
              <a:ext uri="{FF2B5EF4-FFF2-40B4-BE49-F238E27FC236}">
                <a16:creationId xmlns:a16="http://schemas.microsoft.com/office/drawing/2014/main" xmlns="" id="{2C7B285F-89BB-436E-BF59-A01AF6F79796}"/>
              </a:ext>
            </a:extLst>
          </p:cNvPr>
          <p:cNvSpPr>
            <a:spLocks/>
          </p:cNvSpPr>
          <p:nvPr/>
        </p:nvSpPr>
        <p:spPr>
          <a:xfrm>
            <a:off x="4384077" y="2182669"/>
            <a:ext cx="555665" cy="46389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b="1" dirty="0">
                <a:latin typeface="Huawei Sans" panose="020C0503030203020204" pitchFamily="34" charset="0"/>
              </a:rPr>
              <a:t>07</a:t>
            </a:r>
            <a:endParaRPr lang="en-US" altLang="zh-CN" b="1" dirty="0">
              <a:latin typeface="Huawei Sans" panose="020C0503030203020204" pitchFamily="34" charset="0"/>
            </a:endParaRPr>
          </a:p>
        </p:txBody>
      </p:sp>
      <p:sp>
        <p:nvSpPr>
          <p:cNvPr id="70" name="MH_SubTitle_1">
            <a:extLst>
              <a:ext uri="{FF2B5EF4-FFF2-40B4-BE49-F238E27FC236}">
                <a16:creationId xmlns:a16="http://schemas.microsoft.com/office/drawing/2014/main" xmlns="" id="{698057DF-1929-4893-8956-3054750AE0C7}"/>
              </a:ext>
            </a:extLst>
          </p:cNvPr>
          <p:cNvSpPr/>
          <p:nvPr/>
        </p:nvSpPr>
        <p:spPr>
          <a:xfrm>
            <a:off x="585310" y="2083679"/>
            <a:ext cx="3408068" cy="615609"/>
          </a:xfrm>
          <a:prstGeom prst="roundRect">
            <a:avLst>
              <a:gd name="adj" fmla="val 4648"/>
            </a:avLst>
          </a:prstGeom>
          <a:solidFill>
            <a:srgbClr val="FFFFFF"/>
          </a:solidFill>
          <a:ln w="76200">
            <a:solidFill>
              <a:srgbClr val="9BBB59"/>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noAutofit/>
          </a:bodyPr>
          <a:lstStyle/>
          <a:p>
            <a:pPr fontAlgn="ctr"/>
            <a:r>
              <a:rPr lang="en-US" dirty="0">
                <a:solidFill>
                  <a:schemeClr val="accent2">
                    <a:lumMod val="75000"/>
                  </a:schemeClr>
                </a:solidFill>
                <a:latin typeface="Huawei Sans" panose="020C0503030203020204" pitchFamily="34" charset="0"/>
              </a:rPr>
              <a:t>     </a:t>
            </a:r>
            <a:endParaRPr lang="en-US" altLang="zh-CN" sz="1600" dirty="0">
              <a:solidFill>
                <a:schemeClr val="accent2">
                  <a:lumMod val="75000"/>
                </a:schemeClr>
              </a:solidFill>
              <a:latin typeface="Huawei Sans" panose="020C0503030203020204" pitchFamily="34" charset="0"/>
            </a:endParaRPr>
          </a:p>
        </p:txBody>
      </p:sp>
      <p:sp>
        <p:nvSpPr>
          <p:cNvPr id="71" name="文本框 70">
            <a:extLst>
              <a:ext uri="{FF2B5EF4-FFF2-40B4-BE49-F238E27FC236}">
                <a16:creationId xmlns:a16="http://schemas.microsoft.com/office/drawing/2014/main" xmlns="" id="{60437706-2009-41B4-B0DE-749A556E8373}"/>
              </a:ext>
            </a:extLst>
          </p:cNvPr>
          <p:cNvSpPr txBox="1"/>
          <p:nvPr/>
        </p:nvSpPr>
        <p:spPr>
          <a:xfrm>
            <a:off x="1278562" y="2239631"/>
            <a:ext cx="2699641" cy="323165"/>
          </a:xfrm>
          <a:prstGeom prst="rect">
            <a:avLst/>
          </a:prstGeom>
          <a:noFill/>
        </p:spPr>
        <p:txBody>
          <a:bodyPr wrap="square" rtlCol="0" anchor="ctr">
            <a:noAutofit/>
          </a:bodyPr>
          <a:lstStyle/>
          <a:p>
            <a:pPr fontAlgn="ctr">
              <a:defRPr/>
            </a:pPr>
            <a:r>
              <a:rPr lang="en-US" sz="1200" dirty="0">
                <a:solidFill>
                  <a:srgbClr val="EC7061"/>
                </a:solidFill>
                <a:latin typeface="Huawei Sans" panose="020C0503030203020204" pitchFamily="34" charset="0"/>
              </a:rPr>
              <a:t>Clear distinction between configuration data and status data</a:t>
            </a:r>
          </a:p>
        </p:txBody>
      </p:sp>
      <p:sp>
        <p:nvSpPr>
          <p:cNvPr id="72" name="矩形 71">
            <a:extLst>
              <a:ext uri="{FF2B5EF4-FFF2-40B4-BE49-F238E27FC236}">
                <a16:creationId xmlns:a16="http://schemas.microsoft.com/office/drawing/2014/main" xmlns="" id="{65E0871B-7938-42CB-AB46-FC71F4637564}"/>
              </a:ext>
            </a:extLst>
          </p:cNvPr>
          <p:cNvSpPr>
            <a:spLocks/>
          </p:cNvSpPr>
          <p:nvPr/>
        </p:nvSpPr>
        <p:spPr>
          <a:xfrm>
            <a:off x="562468" y="2176344"/>
            <a:ext cx="555665" cy="463891"/>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b="1" dirty="0">
                <a:latin typeface="Huawei Sans" panose="020C0503030203020204" pitchFamily="34" charset="0"/>
              </a:rPr>
              <a:t>02</a:t>
            </a:r>
            <a:endParaRPr lang="en-US" altLang="zh-CN" b="1" dirty="0">
              <a:latin typeface="Huawei Sans" panose="020C0503030203020204" pitchFamily="34" charset="0"/>
            </a:endParaRPr>
          </a:p>
        </p:txBody>
      </p:sp>
      <p:sp>
        <p:nvSpPr>
          <p:cNvPr id="73" name="MH_SubTitle_1">
            <a:extLst>
              <a:ext uri="{FF2B5EF4-FFF2-40B4-BE49-F238E27FC236}">
                <a16:creationId xmlns:a16="http://schemas.microsoft.com/office/drawing/2014/main" xmlns="" id="{9BD253DE-749C-4D85-8730-FCF3548C8F42}"/>
              </a:ext>
            </a:extLst>
          </p:cNvPr>
          <p:cNvSpPr/>
          <p:nvPr/>
        </p:nvSpPr>
        <p:spPr>
          <a:xfrm>
            <a:off x="595311" y="2917560"/>
            <a:ext cx="3408068" cy="844902"/>
          </a:xfrm>
          <a:prstGeom prst="roundRect">
            <a:avLst>
              <a:gd name="adj" fmla="val 4648"/>
            </a:avLst>
          </a:prstGeom>
          <a:solidFill>
            <a:srgbClr val="FFFFFF"/>
          </a:solidFill>
          <a:ln w="76200">
            <a:solidFill>
              <a:srgbClr val="9BBB59"/>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noAutofit/>
          </a:bodyPr>
          <a:lstStyle/>
          <a:p>
            <a:pPr fontAlgn="ctr"/>
            <a:r>
              <a:rPr lang="en-US" dirty="0">
                <a:solidFill>
                  <a:schemeClr val="accent2">
                    <a:lumMod val="75000"/>
                  </a:schemeClr>
                </a:solidFill>
                <a:latin typeface="Huawei Sans" panose="020C0503030203020204" pitchFamily="34" charset="0"/>
              </a:rPr>
              <a:t>     </a:t>
            </a:r>
            <a:endParaRPr lang="en-US" altLang="zh-CN" sz="1600" dirty="0">
              <a:solidFill>
                <a:schemeClr val="accent2">
                  <a:lumMod val="75000"/>
                </a:schemeClr>
              </a:solidFill>
              <a:latin typeface="Huawei Sans" panose="020C0503030203020204" pitchFamily="34" charset="0"/>
            </a:endParaRPr>
          </a:p>
        </p:txBody>
      </p:sp>
      <p:sp>
        <p:nvSpPr>
          <p:cNvPr id="74" name="文本框 73">
            <a:extLst>
              <a:ext uri="{FF2B5EF4-FFF2-40B4-BE49-F238E27FC236}">
                <a16:creationId xmlns:a16="http://schemas.microsoft.com/office/drawing/2014/main" xmlns="" id="{8E24D14C-26AC-4B34-A6E8-3D71B58951EE}"/>
              </a:ext>
            </a:extLst>
          </p:cNvPr>
          <p:cNvSpPr txBox="1"/>
          <p:nvPr/>
        </p:nvSpPr>
        <p:spPr>
          <a:xfrm>
            <a:off x="1276988" y="3057805"/>
            <a:ext cx="2740269" cy="553998"/>
          </a:xfrm>
          <a:prstGeom prst="rect">
            <a:avLst/>
          </a:prstGeom>
          <a:noFill/>
        </p:spPr>
        <p:txBody>
          <a:bodyPr wrap="square" rtlCol="0" anchor="ctr">
            <a:noAutofit/>
          </a:bodyPr>
          <a:lstStyle/>
          <a:p>
            <a:pPr fontAlgn="ctr">
              <a:defRPr/>
            </a:pPr>
            <a:r>
              <a:rPr lang="en-US" sz="1200" dirty="0">
                <a:solidFill>
                  <a:srgbClr val="EC7061"/>
                </a:solidFill>
                <a:latin typeface="Huawei Sans" panose="020C0503030203020204" pitchFamily="34" charset="0"/>
              </a:rPr>
              <a:t>Separate obtaining of configuration data and status data and support for data comparison between devices</a:t>
            </a:r>
          </a:p>
        </p:txBody>
      </p:sp>
      <p:sp>
        <p:nvSpPr>
          <p:cNvPr id="75" name="矩形 74">
            <a:extLst>
              <a:ext uri="{FF2B5EF4-FFF2-40B4-BE49-F238E27FC236}">
                <a16:creationId xmlns:a16="http://schemas.microsoft.com/office/drawing/2014/main" xmlns="" id="{33A2AC1B-2127-45B7-9B22-01AF57B2B68C}"/>
              </a:ext>
            </a:extLst>
          </p:cNvPr>
          <p:cNvSpPr>
            <a:spLocks/>
          </p:cNvSpPr>
          <p:nvPr/>
        </p:nvSpPr>
        <p:spPr>
          <a:xfrm>
            <a:off x="581434" y="3089039"/>
            <a:ext cx="555665" cy="463891"/>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b="1" dirty="0">
                <a:latin typeface="Huawei Sans" panose="020C0503030203020204" pitchFamily="34" charset="0"/>
              </a:rPr>
              <a:t>03</a:t>
            </a:r>
            <a:endParaRPr lang="en-US" altLang="zh-CN" b="1" dirty="0">
              <a:latin typeface="Huawei Sans" panose="020C0503030203020204" pitchFamily="34" charset="0"/>
            </a:endParaRPr>
          </a:p>
        </p:txBody>
      </p:sp>
      <p:sp>
        <p:nvSpPr>
          <p:cNvPr id="77" name="文本框 76">
            <a:extLst>
              <a:ext uri="{FF2B5EF4-FFF2-40B4-BE49-F238E27FC236}">
                <a16:creationId xmlns:a16="http://schemas.microsoft.com/office/drawing/2014/main" xmlns="" id="{BC610A2E-8C24-445F-A959-3BB61483EBB0}"/>
              </a:ext>
            </a:extLst>
          </p:cNvPr>
          <p:cNvSpPr txBox="1"/>
          <p:nvPr/>
        </p:nvSpPr>
        <p:spPr>
          <a:xfrm>
            <a:off x="1216348" y="4172570"/>
            <a:ext cx="2699641" cy="323165"/>
          </a:xfrm>
          <a:prstGeom prst="rect">
            <a:avLst/>
          </a:prstGeom>
          <a:noFill/>
        </p:spPr>
        <p:txBody>
          <a:bodyPr wrap="square" rtlCol="0" anchor="ctr">
            <a:noAutofit/>
          </a:bodyPr>
          <a:lstStyle/>
          <a:p>
            <a:pPr fontAlgn="ctr">
              <a:defRPr/>
            </a:pPr>
            <a:r>
              <a:rPr lang="en-US" sz="1200" dirty="0">
                <a:solidFill>
                  <a:srgbClr val="EC7061"/>
                </a:solidFill>
                <a:latin typeface="Huawei Sans" panose="020C0503030203020204" pitchFamily="34" charset="0"/>
              </a:rPr>
              <a:t>Network-level service configuration capability</a:t>
            </a:r>
          </a:p>
        </p:txBody>
      </p:sp>
      <p:sp>
        <p:nvSpPr>
          <p:cNvPr id="80" name="文本框 79">
            <a:extLst>
              <a:ext uri="{FF2B5EF4-FFF2-40B4-BE49-F238E27FC236}">
                <a16:creationId xmlns:a16="http://schemas.microsoft.com/office/drawing/2014/main" xmlns="" id="{D20AF114-3CE0-404F-8BAC-2347421D08B1}"/>
              </a:ext>
            </a:extLst>
          </p:cNvPr>
          <p:cNvSpPr txBox="1"/>
          <p:nvPr/>
        </p:nvSpPr>
        <p:spPr>
          <a:xfrm>
            <a:off x="1273722" y="5031739"/>
            <a:ext cx="2699641" cy="323165"/>
          </a:xfrm>
          <a:prstGeom prst="rect">
            <a:avLst/>
          </a:prstGeom>
          <a:noFill/>
        </p:spPr>
        <p:txBody>
          <a:bodyPr wrap="square" rtlCol="0" anchor="ctr">
            <a:noAutofit/>
          </a:bodyPr>
          <a:lstStyle/>
          <a:p>
            <a:pPr fontAlgn="ctr">
              <a:defRPr/>
            </a:pPr>
            <a:r>
              <a:rPr lang="en-US" sz="1200" dirty="0">
                <a:solidFill>
                  <a:srgbClr val="EC7061"/>
                </a:solidFill>
                <a:latin typeface="Huawei Sans" panose="020C0503030203020204" pitchFamily="34" charset="0"/>
              </a:rPr>
              <a:t>Support for network-level configuration transactions</a:t>
            </a:r>
          </a:p>
        </p:txBody>
      </p:sp>
      <p:sp>
        <p:nvSpPr>
          <p:cNvPr id="82" name="MH_SubTitle_1">
            <a:extLst>
              <a:ext uri="{FF2B5EF4-FFF2-40B4-BE49-F238E27FC236}">
                <a16:creationId xmlns:a16="http://schemas.microsoft.com/office/drawing/2014/main" xmlns="" id="{7E5BF21C-4542-4374-8000-41B9909D64E9}"/>
              </a:ext>
            </a:extLst>
          </p:cNvPr>
          <p:cNvSpPr/>
          <p:nvPr/>
        </p:nvSpPr>
        <p:spPr>
          <a:xfrm>
            <a:off x="4375476" y="2966513"/>
            <a:ext cx="3408068" cy="815295"/>
          </a:xfrm>
          <a:prstGeom prst="roundRect">
            <a:avLst>
              <a:gd name="adj" fmla="val 4648"/>
            </a:avLst>
          </a:prstGeom>
          <a:solidFill>
            <a:srgbClr val="FFFFFF"/>
          </a:solidFill>
          <a:ln w="76200">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noAutofit/>
          </a:bodyPr>
          <a:lstStyle/>
          <a:p>
            <a:pPr fontAlgn="ctr"/>
            <a:r>
              <a:rPr lang="en-US" dirty="0">
                <a:solidFill>
                  <a:schemeClr val="accent2">
                    <a:lumMod val="75000"/>
                  </a:schemeClr>
                </a:solidFill>
                <a:latin typeface="Huawei Sans" panose="020C0503030203020204" pitchFamily="34" charset="0"/>
              </a:rPr>
              <a:t>     </a:t>
            </a:r>
            <a:endParaRPr lang="en-US" altLang="zh-CN" sz="1600" dirty="0">
              <a:solidFill>
                <a:schemeClr val="accent2">
                  <a:lumMod val="75000"/>
                </a:schemeClr>
              </a:solidFill>
              <a:latin typeface="Huawei Sans" panose="020C0503030203020204" pitchFamily="34" charset="0"/>
            </a:endParaRPr>
          </a:p>
        </p:txBody>
      </p:sp>
      <p:sp>
        <p:nvSpPr>
          <p:cNvPr id="83" name="文本框 82">
            <a:extLst>
              <a:ext uri="{FF2B5EF4-FFF2-40B4-BE49-F238E27FC236}">
                <a16:creationId xmlns:a16="http://schemas.microsoft.com/office/drawing/2014/main" xmlns="" id="{62C9358B-F328-4418-8B04-69762D27109F}"/>
              </a:ext>
            </a:extLst>
          </p:cNvPr>
          <p:cNvSpPr txBox="1"/>
          <p:nvPr/>
        </p:nvSpPr>
        <p:spPr>
          <a:xfrm>
            <a:off x="5068728" y="3070815"/>
            <a:ext cx="2699641" cy="553998"/>
          </a:xfrm>
          <a:prstGeom prst="rect">
            <a:avLst/>
          </a:prstGeom>
          <a:noFill/>
        </p:spPr>
        <p:txBody>
          <a:bodyPr wrap="square" rtlCol="0" anchor="ctr">
            <a:noAutofit/>
          </a:bodyPr>
          <a:lstStyle/>
          <a:p>
            <a:pPr fontAlgn="ctr"/>
            <a:r>
              <a:rPr lang="en-US" sz="1200" dirty="0">
                <a:solidFill>
                  <a:srgbClr val="EC7061"/>
                </a:solidFill>
                <a:latin typeface="Huawei Sans" panose="020C0503030203020204" pitchFamily="34" charset="0"/>
              </a:rPr>
              <a:t>Support for configuration verification, including network-level configuration verification</a:t>
            </a:r>
          </a:p>
        </p:txBody>
      </p:sp>
      <p:sp>
        <p:nvSpPr>
          <p:cNvPr id="84" name="矩形 83">
            <a:extLst>
              <a:ext uri="{FF2B5EF4-FFF2-40B4-BE49-F238E27FC236}">
                <a16:creationId xmlns:a16="http://schemas.microsoft.com/office/drawing/2014/main" xmlns="" id="{7D27D40C-6117-4A99-ACE2-337EC25821C3}"/>
              </a:ext>
            </a:extLst>
          </p:cNvPr>
          <p:cNvSpPr>
            <a:spLocks/>
          </p:cNvSpPr>
          <p:nvPr/>
        </p:nvSpPr>
        <p:spPr>
          <a:xfrm>
            <a:off x="4361599" y="3093589"/>
            <a:ext cx="555665" cy="463891"/>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b="1" dirty="0">
                <a:latin typeface="Huawei Sans" panose="020C0503030203020204" pitchFamily="34" charset="0"/>
              </a:rPr>
              <a:t>08</a:t>
            </a:r>
            <a:endParaRPr lang="en-US" altLang="zh-CN" b="1" dirty="0">
              <a:latin typeface="Huawei Sans" panose="020C0503030203020204" pitchFamily="34" charset="0"/>
            </a:endParaRPr>
          </a:p>
        </p:txBody>
      </p:sp>
      <p:sp>
        <p:nvSpPr>
          <p:cNvPr id="85" name="MH_SubTitle_1">
            <a:extLst>
              <a:ext uri="{FF2B5EF4-FFF2-40B4-BE49-F238E27FC236}">
                <a16:creationId xmlns:a16="http://schemas.microsoft.com/office/drawing/2014/main" xmlns="" id="{61D6BFBA-E126-4AF6-B3BA-DD0D6170EE8F}"/>
              </a:ext>
            </a:extLst>
          </p:cNvPr>
          <p:cNvSpPr/>
          <p:nvPr/>
        </p:nvSpPr>
        <p:spPr>
          <a:xfrm>
            <a:off x="4384076" y="4909578"/>
            <a:ext cx="3408068" cy="640800"/>
          </a:xfrm>
          <a:prstGeom prst="roundRect">
            <a:avLst>
              <a:gd name="adj" fmla="val 4648"/>
            </a:avLst>
          </a:prstGeom>
          <a:solidFill>
            <a:srgbClr val="FFFFFF"/>
          </a:solidFill>
          <a:ln w="76200">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noAutofit/>
          </a:bodyPr>
          <a:lstStyle/>
          <a:p>
            <a:pPr fontAlgn="ctr"/>
            <a:r>
              <a:rPr lang="en-US" dirty="0">
                <a:solidFill>
                  <a:schemeClr val="accent2">
                    <a:lumMod val="75000"/>
                  </a:schemeClr>
                </a:solidFill>
                <a:latin typeface="Huawei Sans" panose="020C0503030203020204" pitchFamily="34" charset="0"/>
              </a:rPr>
              <a:t>     </a:t>
            </a:r>
            <a:endParaRPr lang="en-US" altLang="zh-CN" sz="1600" dirty="0">
              <a:solidFill>
                <a:schemeClr val="accent2">
                  <a:lumMod val="75000"/>
                </a:schemeClr>
              </a:solidFill>
              <a:latin typeface="Huawei Sans" panose="020C0503030203020204" pitchFamily="34" charset="0"/>
            </a:endParaRPr>
          </a:p>
        </p:txBody>
      </p:sp>
      <p:sp>
        <p:nvSpPr>
          <p:cNvPr id="86" name="文本框 85">
            <a:extLst>
              <a:ext uri="{FF2B5EF4-FFF2-40B4-BE49-F238E27FC236}">
                <a16:creationId xmlns:a16="http://schemas.microsoft.com/office/drawing/2014/main" xmlns="" id="{639B8CD7-7E70-4EBB-A762-0F2C9E172AEA}"/>
              </a:ext>
            </a:extLst>
          </p:cNvPr>
          <p:cNvSpPr txBox="1"/>
          <p:nvPr/>
        </p:nvSpPr>
        <p:spPr>
          <a:xfrm>
            <a:off x="5097185" y="5002963"/>
            <a:ext cx="2699641" cy="323165"/>
          </a:xfrm>
          <a:prstGeom prst="rect">
            <a:avLst/>
          </a:prstGeom>
          <a:noFill/>
        </p:spPr>
        <p:txBody>
          <a:bodyPr wrap="square" rtlCol="0" anchor="ctr">
            <a:noAutofit/>
          </a:bodyPr>
          <a:lstStyle/>
          <a:p>
            <a:pPr fontAlgn="ctr"/>
            <a:r>
              <a:rPr lang="en-US" sz="1200" dirty="0">
                <a:solidFill>
                  <a:srgbClr val="EC7061"/>
                </a:solidFill>
                <a:latin typeface="Huawei Sans" panose="020C0503030203020204" pitchFamily="34" charset="0"/>
              </a:rPr>
              <a:t>Text-based configuration</a:t>
            </a:r>
          </a:p>
        </p:txBody>
      </p:sp>
      <p:sp>
        <p:nvSpPr>
          <p:cNvPr id="87" name="矩形 86">
            <a:extLst>
              <a:ext uri="{FF2B5EF4-FFF2-40B4-BE49-F238E27FC236}">
                <a16:creationId xmlns:a16="http://schemas.microsoft.com/office/drawing/2014/main" xmlns="" id="{D63020AE-5625-4C70-9D46-B557874F2250}"/>
              </a:ext>
            </a:extLst>
          </p:cNvPr>
          <p:cNvSpPr>
            <a:spLocks/>
          </p:cNvSpPr>
          <p:nvPr/>
        </p:nvSpPr>
        <p:spPr>
          <a:xfrm>
            <a:off x="4378481" y="5000287"/>
            <a:ext cx="555665" cy="463891"/>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b="1" dirty="0">
                <a:latin typeface="Huawei Sans" panose="020C0503030203020204" pitchFamily="34" charset="0"/>
              </a:rPr>
              <a:t>10</a:t>
            </a:r>
            <a:endParaRPr lang="en-US" altLang="zh-CN" b="1" dirty="0">
              <a:latin typeface="Huawei Sans" panose="020C0503030203020204" pitchFamily="34" charset="0"/>
            </a:endParaRPr>
          </a:p>
        </p:txBody>
      </p:sp>
      <p:sp>
        <p:nvSpPr>
          <p:cNvPr id="88" name="MH_SubTitle_1">
            <a:extLst>
              <a:ext uri="{FF2B5EF4-FFF2-40B4-BE49-F238E27FC236}">
                <a16:creationId xmlns:a16="http://schemas.microsoft.com/office/drawing/2014/main" xmlns="" id="{3447031E-D120-4491-ABBB-25CD2CF453C4}"/>
              </a:ext>
            </a:extLst>
          </p:cNvPr>
          <p:cNvSpPr/>
          <p:nvPr/>
        </p:nvSpPr>
        <p:spPr>
          <a:xfrm>
            <a:off x="4384076" y="4039530"/>
            <a:ext cx="3408068" cy="640800"/>
          </a:xfrm>
          <a:prstGeom prst="roundRect">
            <a:avLst>
              <a:gd name="adj" fmla="val 4648"/>
            </a:avLst>
          </a:prstGeom>
          <a:solidFill>
            <a:srgbClr val="FFFFFF"/>
          </a:solidFill>
          <a:ln w="76200">
            <a:solidFill>
              <a:srgbClr val="F7A655"/>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noAutofit/>
          </a:bodyPr>
          <a:lstStyle/>
          <a:p>
            <a:pPr fontAlgn="ctr"/>
            <a:r>
              <a:rPr lang="en-US" dirty="0">
                <a:solidFill>
                  <a:schemeClr val="accent2">
                    <a:lumMod val="75000"/>
                  </a:schemeClr>
                </a:solidFill>
                <a:latin typeface="Huawei Sans" panose="020C0503030203020204" pitchFamily="34" charset="0"/>
              </a:rPr>
              <a:t>     </a:t>
            </a:r>
            <a:endParaRPr lang="en-US" altLang="zh-CN" sz="1600" dirty="0">
              <a:solidFill>
                <a:schemeClr val="accent2">
                  <a:lumMod val="75000"/>
                </a:schemeClr>
              </a:solidFill>
              <a:latin typeface="Huawei Sans" panose="020C0503030203020204" pitchFamily="34" charset="0"/>
            </a:endParaRPr>
          </a:p>
        </p:txBody>
      </p:sp>
      <p:sp>
        <p:nvSpPr>
          <p:cNvPr id="89" name="文本框 88">
            <a:extLst>
              <a:ext uri="{FF2B5EF4-FFF2-40B4-BE49-F238E27FC236}">
                <a16:creationId xmlns:a16="http://schemas.microsoft.com/office/drawing/2014/main" xmlns="" id="{08D4E553-A96D-439A-82CE-3DFCE210BB4B}"/>
              </a:ext>
            </a:extLst>
          </p:cNvPr>
          <p:cNvSpPr txBox="1"/>
          <p:nvPr/>
        </p:nvSpPr>
        <p:spPr>
          <a:xfrm>
            <a:off x="5077328" y="4052395"/>
            <a:ext cx="2699641" cy="553998"/>
          </a:xfrm>
          <a:prstGeom prst="rect">
            <a:avLst/>
          </a:prstGeom>
          <a:noFill/>
        </p:spPr>
        <p:txBody>
          <a:bodyPr wrap="square" rtlCol="0" anchor="ctr">
            <a:noAutofit/>
          </a:bodyPr>
          <a:lstStyle/>
          <a:p>
            <a:pPr fontAlgn="ctr"/>
            <a:r>
              <a:rPr lang="en-US" sz="1200" dirty="0">
                <a:solidFill>
                  <a:srgbClr val="EC7061"/>
                </a:solidFill>
                <a:latin typeface="Huawei Sans" panose="020C0503030203020204" pitchFamily="34" charset="0"/>
              </a:rPr>
              <a:t>Standard data models and unified data formats</a:t>
            </a:r>
          </a:p>
        </p:txBody>
      </p:sp>
      <p:sp>
        <p:nvSpPr>
          <p:cNvPr id="90" name="矩形 89">
            <a:extLst>
              <a:ext uri="{FF2B5EF4-FFF2-40B4-BE49-F238E27FC236}">
                <a16:creationId xmlns:a16="http://schemas.microsoft.com/office/drawing/2014/main" xmlns="" id="{85ADC308-6480-4EB9-8BBA-F841AF4AD0BB}"/>
              </a:ext>
            </a:extLst>
          </p:cNvPr>
          <p:cNvSpPr>
            <a:spLocks/>
          </p:cNvSpPr>
          <p:nvPr/>
        </p:nvSpPr>
        <p:spPr>
          <a:xfrm>
            <a:off x="4370199" y="4102248"/>
            <a:ext cx="555665" cy="463891"/>
          </a:xfrm>
          <a:prstGeom prst="rect">
            <a:avLst/>
          </a:prstGeom>
          <a:solidFill>
            <a:srgbClr val="F7A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b="1" dirty="0">
                <a:latin typeface="Huawei Sans" panose="020C0503030203020204" pitchFamily="34" charset="0"/>
              </a:rPr>
              <a:t>09</a:t>
            </a:r>
            <a:endParaRPr lang="en-US" altLang="zh-CN" b="1" dirty="0">
              <a:latin typeface="Huawei Sans" panose="020C0503030203020204" pitchFamily="34" charset="0"/>
            </a:endParaRPr>
          </a:p>
        </p:txBody>
      </p:sp>
      <p:sp>
        <p:nvSpPr>
          <p:cNvPr id="91" name="MH_SubTitle_1">
            <a:extLst>
              <a:ext uri="{FF2B5EF4-FFF2-40B4-BE49-F238E27FC236}">
                <a16:creationId xmlns:a16="http://schemas.microsoft.com/office/drawing/2014/main" xmlns="" id="{04A2A7AA-B9A9-465A-B9D0-DCFF07037721}"/>
              </a:ext>
            </a:extLst>
          </p:cNvPr>
          <p:cNvSpPr/>
          <p:nvPr/>
        </p:nvSpPr>
        <p:spPr>
          <a:xfrm>
            <a:off x="8237523" y="1305720"/>
            <a:ext cx="3379015" cy="663969"/>
          </a:xfrm>
          <a:prstGeom prst="roundRect">
            <a:avLst>
              <a:gd name="adj" fmla="val 4648"/>
            </a:avLst>
          </a:prstGeom>
          <a:solidFill>
            <a:srgbClr val="FFFFFF"/>
          </a:solidFill>
          <a:ln w="76200">
            <a:solidFill>
              <a:srgbClr val="84D0A2"/>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noAutofit/>
          </a:bodyPr>
          <a:lstStyle/>
          <a:p>
            <a:pPr fontAlgn="ctr"/>
            <a:r>
              <a:rPr lang="en-US" dirty="0">
                <a:solidFill>
                  <a:schemeClr val="accent2">
                    <a:lumMod val="75000"/>
                  </a:schemeClr>
                </a:solidFill>
                <a:latin typeface="Huawei Sans" panose="020C0503030203020204" pitchFamily="34" charset="0"/>
              </a:rPr>
              <a:t>     </a:t>
            </a:r>
            <a:endParaRPr lang="en-US" altLang="zh-CN" sz="1600" dirty="0">
              <a:solidFill>
                <a:schemeClr val="accent2">
                  <a:lumMod val="75000"/>
                </a:schemeClr>
              </a:solidFill>
              <a:latin typeface="Huawei Sans" panose="020C0503030203020204" pitchFamily="34" charset="0"/>
            </a:endParaRPr>
          </a:p>
        </p:txBody>
      </p:sp>
      <p:sp>
        <p:nvSpPr>
          <p:cNvPr id="92" name="文本框 91">
            <a:extLst>
              <a:ext uri="{FF2B5EF4-FFF2-40B4-BE49-F238E27FC236}">
                <a16:creationId xmlns:a16="http://schemas.microsoft.com/office/drawing/2014/main" xmlns="" id="{1E457060-EF58-4B70-ABB6-C769B0CA1604}"/>
              </a:ext>
            </a:extLst>
          </p:cNvPr>
          <p:cNvSpPr txBox="1"/>
          <p:nvPr/>
        </p:nvSpPr>
        <p:spPr>
          <a:xfrm>
            <a:off x="9022552" y="1375502"/>
            <a:ext cx="2699641" cy="553998"/>
          </a:xfrm>
          <a:prstGeom prst="rect">
            <a:avLst/>
          </a:prstGeom>
          <a:noFill/>
        </p:spPr>
        <p:txBody>
          <a:bodyPr wrap="square" rtlCol="0" anchor="ctr">
            <a:noAutofit/>
          </a:bodyPr>
          <a:lstStyle/>
          <a:p>
            <a:pPr fontAlgn="ctr"/>
            <a:r>
              <a:rPr lang="en-US" sz="1200" dirty="0">
                <a:solidFill>
                  <a:srgbClr val="EC7061"/>
                </a:solidFill>
                <a:latin typeface="Huawei Sans" panose="020C0503030203020204" pitchFamily="34" charset="0"/>
              </a:rPr>
              <a:t>Role-based access control and minimum authorization</a:t>
            </a:r>
          </a:p>
        </p:txBody>
      </p:sp>
      <p:sp>
        <p:nvSpPr>
          <p:cNvPr id="93" name="矩形 92">
            <a:extLst>
              <a:ext uri="{FF2B5EF4-FFF2-40B4-BE49-F238E27FC236}">
                <a16:creationId xmlns:a16="http://schemas.microsoft.com/office/drawing/2014/main" xmlns="" id="{3E150D91-F91C-44F2-ACCB-551C202B4BA7}"/>
              </a:ext>
            </a:extLst>
          </p:cNvPr>
          <p:cNvSpPr>
            <a:spLocks/>
          </p:cNvSpPr>
          <p:nvPr/>
        </p:nvSpPr>
        <p:spPr>
          <a:xfrm>
            <a:off x="8277264" y="1413225"/>
            <a:ext cx="555665" cy="463891"/>
          </a:xfrm>
          <a:prstGeom prst="rect">
            <a:avLst/>
          </a:prstGeom>
          <a:solidFill>
            <a:srgbClr val="84D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b="1" dirty="0">
                <a:latin typeface="Huawei Sans" panose="020C0503030203020204" pitchFamily="34" charset="0"/>
              </a:rPr>
              <a:t>11</a:t>
            </a:r>
            <a:endParaRPr lang="en-US" altLang="zh-CN" b="1" dirty="0">
              <a:latin typeface="Huawei Sans" panose="020C0503030203020204" pitchFamily="34" charset="0"/>
            </a:endParaRPr>
          </a:p>
        </p:txBody>
      </p:sp>
      <p:sp>
        <p:nvSpPr>
          <p:cNvPr id="94" name="MH_SubTitle_1">
            <a:extLst>
              <a:ext uri="{FF2B5EF4-FFF2-40B4-BE49-F238E27FC236}">
                <a16:creationId xmlns:a16="http://schemas.microsoft.com/office/drawing/2014/main" xmlns="" id="{CF4AD70D-7172-47CC-B043-FBAF79EB3A4C}"/>
              </a:ext>
            </a:extLst>
          </p:cNvPr>
          <p:cNvSpPr/>
          <p:nvPr/>
        </p:nvSpPr>
        <p:spPr>
          <a:xfrm>
            <a:off x="8225564" y="2163480"/>
            <a:ext cx="3408068" cy="667991"/>
          </a:xfrm>
          <a:prstGeom prst="roundRect">
            <a:avLst>
              <a:gd name="adj" fmla="val 4648"/>
            </a:avLst>
          </a:prstGeom>
          <a:solidFill>
            <a:srgbClr val="FFFFFF"/>
          </a:solidFill>
          <a:ln w="76200">
            <a:solidFill>
              <a:srgbClr val="84D0A2"/>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noAutofit/>
          </a:bodyPr>
          <a:lstStyle/>
          <a:p>
            <a:pPr fontAlgn="ctr"/>
            <a:r>
              <a:rPr lang="en-US" dirty="0">
                <a:solidFill>
                  <a:schemeClr val="accent2">
                    <a:lumMod val="75000"/>
                  </a:schemeClr>
                </a:solidFill>
                <a:latin typeface="Huawei Sans" panose="020C0503030203020204" pitchFamily="34" charset="0"/>
              </a:rPr>
              <a:t>     </a:t>
            </a:r>
            <a:endParaRPr lang="en-US" altLang="zh-CN" sz="1600" dirty="0">
              <a:solidFill>
                <a:schemeClr val="accent2">
                  <a:lumMod val="75000"/>
                </a:schemeClr>
              </a:solidFill>
              <a:latin typeface="Huawei Sans" panose="020C0503030203020204" pitchFamily="34" charset="0"/>
            </a:endParaRPr>
          </a:p>
        </p:txBody>
      </p:sp>
      <p:sp>
        <p:nvSpPr>
          <p:cNvPr id="95" name="文本框 94">
            <a:extLst>
              <a:ext uri="{FF2B5EF4-FFF2-40B4-BE49-F238E27FC236}">
                <a16:creationId xmlns:a16="http://schemas.microsoft.com/office/drawing/2014/main" xmlns="" id="{C39A4785-3EF3-46C6-8BCA-C234F1EA649A}"/>
              </a:ext>
            </a:extLst>
          </p:cNvPr>
          <p:cNvSpPr txBox="1"/>
          <p:nvPr/>
        </p:nvSpPr>
        <p:spPr>
          <a:xfrm>
            <a:off x="8953541" y="2207634"/>
            <a:ext cx="2699641" cy="553998"/>
          </a:xfrm>
          <a:prstGeom prst="rect">
            <a:avLst/>
          </a:prstGeom>
          <a:noFill/>
        </p:spPr>
        <p:txBody>
          <a:bodyPr wrap="square" rtlCol="0" anchor="ctr">
            <a:noAutofit/>
          </a:bodyPr>
          <a:lstStyle/>
          <a:p>
            <a:pPr fontAlgn="ctr"/>
            <a:r>
              <a:rPr lang="en-US" sz="1200" dirty="0">
                <a:solidFill>
                  <a:srgbClr val="EC7061"/>
                </a:solidFill>
                <a:latin typeface="Huawei Sans" panose="020C0503030203020204" pitchFamily="34" charset="0"/>
              </a:rPr>
              <a:t>Support for consistency check of access control lists across devices</a:t>
            </a:r>
          </a:p>
        </p:txBody>
      </p:sp>
      <p:sp>
        <p:nvSpPr>
          <p:cNvPr id="96" name="矩形 95">
            <a:extLst>
              <a:ext uri="{FF2B5EF4-FFF2-40B4-BE49-F238E27FC236}">
                <a16:creationId xmlns:a16="http://schemas.microsoft.com/office/drawing/2014/main" xmlns="" id="{A06D1A7B-30EB-49B9-B6EB-F388FA560A42}"/>
              </a:ext>
            </a:extLst>
          </p:cNvPr>
          <p:cNvSpPr>
            <a:spLocks/>
          </p:cNvSpPr>
          <p:nvPr/>
        </p:nvSpPr>
        <p:spPr>
          <a:xfrm>
            <a:off x="8245114" y="2272829"/>
            <a:ext cx="555665" cy="463891"/>
          </a:xfrm>
          <a:prstGeom prst="rect">
            <a:avLst/>
          </a:prstGeom>
          <a:solidFill>
            <a:srgbClr val="84D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b="1" dirty="0">
                <a:latin typeface="Huawei Sans" panose="020C0503030203020204" pitchFamily="34" charset="0"/>
              </a:rPr>
              <a:t>12</a:t>
            </a:r>
            <a:endParaRPr lang="en-US" altLang="zh-CN" b="1" dirty="0">
              <a:latin typeface="Huawei Sans" panose="020C0503030203020204" pitchFamily="34" charset="0"/>
            </a:endParaRPr>
          </a:p>
        </p:txBody>
      </p:sp>
      <p:sp>
        <p:nvSpPr>
          <p:cNvPr id="102" name="MH_SubTitle_1">
            <a:extLst>
              <a:ext uri="{FF2B5EF4-FFF2-40B4-BE49-F238E27FC236}">
                <a16:creationId xmlns:a16="http://schemas.microsoft.com/office/drawing/2014/main" xmlns="" id="{98B8812E-2D23-4EA8-8D37-53E804F89212}"/>
              </a:ext>
            </a:extLst>
          </p:cNvPr>
          <p:cNvSpPr/>
          <p:nvPr/>
        </p:nvSpPr>
        <p:spPr>
          <a:xfrm>
            <a:off x="8245113" y="4421148"/>
            <a:ext cx="3408068" cy="589071"/>
          </a:xfrm>
          <a:prstGeom prst="roundRect">
            <a:avLst>
              <a:gd name="adj" fmla="val 4648"/>
            </a:avLst>
          </a:prstGeom>
          <a:solidFill>
            <a:srgbClr val="FFFFFF"/>
          </a:solidFill>
          <a:ln w="76200">
            <a:solidFill>
              <a:srgbClr val="84D0A2"/>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noAutofit/>
          </a:bodyPr>
          <a:lstStyle/>
          <a:p>
            <a:pPr fontAlgn="ctr"/>
            <a:r>
              <a:rPr lang="en-US" dirty="0">
                <a:solidFill>
                  <a:schemeClr val="accent2">
                    <a:lumMod val="75000"/>
                  </a:schemeClr>
                </a:solidFill>
                <a:latin typeface="Huawei Sans" panose="020C0503030203020204" pitchFamily="34" charset="0"/>
              </a:rPr>
              <a:t>     </a:t>
            </a:r>
            <a:endParaRPr lang="en-US" altLang="zh-CN" sz="1600" dirty="0">
              <a:solidFill>
                <a:schemeClr val="accent2">
                  <a:lumMod val="75000"/>
                </a:schemeClr>
              </a:solidFill>
              <a:latin typeface="Huawei Sans" panose="020C0503030203020204" pitchFamily="34" charset="0"/>
            </a:endParaRPr>
          </a:p>
        </p:txBody>
      </p:sp>
      <p:sp>
        <p:nvSpPr>
          <p:cNvPr id="103" name="文本框 102">
            <a:extLst>
              <a:ext uri="{FF2B5EF4-FFF2-40B4-BE49-F238E27FC236}">
                <a16:creationId xmlns:a16="http://schemas.microsoft.com/office/drawing/2014/main" xmlns="" id="{950054DD-D61A-40FF-880C-9C58A6DBAC29}"/>
              </a:ext>
            </a:extLst>
          </p:cNvPr>
          <p:cNvSpPr txBox="1"/>
          <p:nvPr/>
        </p:nvSpPr>
        <p:spPr>
          <a:xfrm>
            <a:off x="8915136" y="4450429"/>
            <a:ext cx="2699641" cy="553998"/>
          </a:xfrm>
          <a:prstGeom prst="rect">
            <a:avLst/>
          </a:prstGeom>
          <a:noFill/>
        </p:spPr>
        <p:txBody>
          <a:bodyPr wrap="square" rtlCol="0" anchor="ctr">
            <a:noAutofit/>
          </a:bodyPr>
          <a:lstStyle/>
          <a:p>
            <a:pPr fontAlgn="ctr"/>
            <a:r>
              <a:rPr lang="en-US" sz="1200" dirty="0">
                <a:solidFill>
                  <a:srgbClr val="EC7061"/>
                </a:solidFill>
                <a:latin typeface="Huawei Sans" panose="020C0503030203020204" pitchFamily="34" charset="0"/>
              </a:rPr>
              <a:t>Support for data-oriented or task-oriented access control</a:t>
            </a:r>
          </a:p>
        </p:txBody>
      </p:sp>
      <p:sp>
        <p:nvSpPr>
          <p:cNvPr id="104" name="矩形 103">
            <a:extLst>
              <a:ext uri="{FF2B5EF4-FFF2-40B4-BE49-F238E27FC236}">
                <a16:creationId xmlns:a16="http://schemas.microsoft.com/office/drawing/2014/main" xmlns="" id="{14F35CC0-CE96-4352-BDBB-C64B4F6B0146}"/>
              </a:ext>
            </a:extLst>
          </p:cNvPr>
          <p:cNvSpPr>
            <a:spLocks/>
          </p:cNvSpPr>
          <p:nvPr/>
        </p:nvSpPr>
        <p:spPr>
          <a:xfrm>
            <a:off x="8254862" y="4477164"/>
            <a:ext cx="555665" cy="463891"/>
          </a:xfrm>
          <a:prstGeom prst="rect">
            <a:avLst/>
          </a:prstGeom>
          <a:solidFill>
            <a:srgbClr val="84D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b="1" dirty="0">
                <a:latin typeface="Huawei Sans" panose="020C0503030203020204" pitchFamily="34" charset="0"/>
              </a:rPr>
              <a:t>14</a:t>
            </a:r>
            <a:endParaRPr lang="en-US" altLang="zh-CN" b="1" dirty="0">
              <a:latin typeface="Huawei Sans" panose="020C0503030203020204" pitchFamily="34" charset="0"/>
            </a:endParaRPr>
          </a:p>
        </p:txBody>
      </p:sp>
      <p:sp>
        <p:nvSpPr>
          <p:cNvPr id="110" name="MH_SubTitle_1">
            <a:extLst>
              <a:ext uri="{FF2B5EF4-FFF2-40B4-BE49-F238E27FC236}">
                <a16:creationId xmlns:a16="http://schemas.microsoft.com/office/drawing/2014/main" xmlns="" id="{2870B54A-68A2-4859-B556-F9257BDE9722}"/>
              </a:ext>
            </a:extLst>
          </p:cNvPr>
          <p:cNvSpPr/>
          <p:nvPr/>
        </p:nvSpPr>
        <p:spPr>
          <a:xfrm>
            <a:off x="8245113" y="3057362"/>
            <a:ext cx="3408068" cy="1182940"/>
          </a:xfrm>
          <a:prstGeom prst="roundRect">
            <a:avLst>
              <a:gd name="adj" fmla="val 4648"/>
            </a:avLst>
          </a:prstGeom>
          <a:solidFill>
            <a:srgbClr val="FFFFFF"/>
          </a:solidFill>
          <a:ln w="76200">
            <a:solidFill>
              <a:srgbClr val="F66F6A"/>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noAutofit/>
          </a:bodyPr>
          <a:lstStyle/>
          <a:p>
            <a:pPr fontAlgn="ctr"/>
            <a:r>
              <a:rPr lang="en-US" dirty="0">
                <a:solidFill>
                  <a:schemeClr val="accent2">
                    <a:lumMod val="75000"/>
                  </a:schemeClr>
                </a:solidFill>
                <a:latin typeface="Huawei Sans" panose="020C0503030203020204" pitchFamily="34" charset="0"/>
              </a:rPr>
              <a:t>     </a:t>
            </a:r>
            <a:endParaRPr lang="en-US" altLang="zh-CN" sz="1600" dirty="0">
              <a:solidFill>
                <a:schemeClr val="accent2">
                  <a:lumMod val="75000"/>
                </a:schemeClr>
              </a:solidFill>
              <a:latin typeface="Huawei Sans" panose="020C0503030203020204" pitchFamily="34" charset="0"/>
            </a:endParaRPr>
          </a:p>
        </p:txBody>
      </p:sp>
      <p:sp>
        <p:nvSpPr>
          <p:cNvPr id="111" name="文本框 110">
            <a:extLst>
              <a:ext uri="{FF2B5EF4-FFF2-40B4-BE49-F238E27FC236}">
                <a16:creationId xmlns:a16="http://schemas.microsoft.com/office/drawing/2014/main" xmlns="" id="{784E052C-B83D-429B-ACF2-8C9AB2E358F0}"/>
              </a:ext>
            </a:extLst>
          </p:cNvPr>
          <p:cNvSpPr txBox="1"/>
          <p:nvPr/>
        </p:nvSpPr>
        <p:spPr>
          <a:xfrm>
            <a:off x="8953541" y="3393911"/>
            <a:ext cx="2710658" cy="553998"/>
          </a:xfrm>
          <a:prstGeom prst="rect">
            <a:avLst/>
          </a:prstGeom>
          <a:noFill/>
        </p:spPr>
        <p:txBody>
          <a:bodyPr wrap="square" rtlCol="0" anchor="ctr">
            <a:noAutofit/>
          </a:bodyPr>
          <a:lstStyle/>
          <a:p>
            <a:pPr fontAlgn="ctr"/>
            <a:r>
              <a:rPr lang="en-US" sz="1200" dirty="0">
                <a:solidFill>
                  <a:srgbClr val="EC7061"/>
                </a:solidFill>
                <a:latin typeface="Huawei Sans" panose="020C0503030203020204" pitchFamily="34" charset="0"/>
              </a:rPr>
              <a:t>Support for multiple configuration sets and distinguishing between the distribution of configurations and the activation of a certain configuration</a:t>
            </a:r>
          </a:p>
        </p:txBody>
      </p:sp>
      <p:sp>
        <p:nvSpPr>
          <p:cNvPr id="112" name="矩形 111">
            <a:extLst>
              <a:ext uri="{FF2B5EF4-FFF2-40B4-BE49-F238E27FC236}">
                <a16:creationId xmlns:a16="http://schemas.microsoft.com/office/drawing/2014/main" xmlns="" id="{0C719BDD-ED5E-4D81-B99B-4E2BD794C89D}"/>
              </a:ext>
            </a:extLst>
          </p:cNvPr>
          <p:cNvSpPr>
            <a:spLocks/>
          </p:cNvSpPr>
          <p:nvPr/>
        </p:nvSpPr>
        <p:spPr>
          <a:xfrm>
            <a:off x="8247603" y="3403616"/>
            <a:ext cx="555665" cy="463891"/>
          </a:xfrm>
          <a:prstGeom prst="rect">
            <a:avLst/>
          </a:prstGeom>
          <a:solidFill>
            <a:srgbClr val="F66F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b="1" dirty="0">
                <a:latin typeface="Huawei Sans" panose="020C0503030203020204" pitchFamily="34" charset="0"/>
              </a:rPr>
              <a:t>13</a:t>
            </a:r>
            <a:endParaRPr lang="en-US" altLang="zh-CN" b="1" dirty="0">
              <a:latin typeface="Huawei Sans" panose="020C0503030203020204" pitchFamily="34" charset="0"/>
            </a:endParaRPr>
          </a:p>
        </p:txBody>
      </p:sp>
    </p:spTree>
    <p:extLst>
      <p:ext uri="{BB962C8B-B14F-4D97-AF65-F5344CB8AC3E}">
        <p14:creationId xmlns:p14="http://schemas.microsoft.com/office/powerpoint/2010/main" val="2559921646"/>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6192B0D-6DD6-4C7C-877A-1CE5E6DDF54E}">
  <ds:schemaRefs>
    <ds:schemaRef ds:uri="http://schemas.microsoft.com/sharepoint/v3/contenttype/forms"/>
  </ds:schemaRefs>
</ds:datastoreItem>
</file>

<file path=customXml/itemProps2.xml><?xml version="1.0" encoding="utf-8"?>
<ds:datastoreItem xmlns:ds="http://schemas.openxmlformats.org/officeDocument/2006/customXml" ds:itemID="{5128A81E-3E86-4684-80F0-B0C3F6DECED4}"/>
</file>

<file path=customXml/itemProps3.xml><?xml version="1.0" encoding="utf-8"?>
<ds:datastoreItem xmlns:ds="http://schemas.openxmlformats.org/officeDocument/2006/customXml" ds:itemID="{2731512B-4C03-4CD8-B3FA-0435D3CA4572}">
  <ds:schemaRefs>
    <ds:schemaRef ds:uri="http://schemas.microsoft.com/office/infopath/2007/PartnerControls"/>
    <ds:schemaRef ds:uri="http://purl.org/dc/dcmitype/"/>
    <ds:schemaRef ds:uri="http://purl.org/dc/elements/1.1/"/>
    <ds:schemaRef ds:uri="http://schemas.openxmlformats.org/package/2006/metadata/core-properties"/>
    <ds:schemaRef ds:uri="http://purl.org/dc/terms/"/>
    <ds:schemaRef ds:uri="http://schemas.microsoft.com/office/2006/documentManagement/typ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3333</TotalTime>
  <Words>6313</Words>
  <Application>Microsoft Office PowerPoint</Application>
  <PresentationFormat>宽屏</PresentationFormat>
  <Paragraphs>992</Paragraphs>
  <Slides>52</Slides>
  <Notes>52</Notes>
  <HiddenSlides>1</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52</vt:i4>
      </vt:variant>
    </vt:vector>
  </HeadingPairs>
  <TitlesOfParts>
    <vt:vector size="60" baseType="lpstr">
      <vt:lpstr>Courier New</vt:lpstr>
      <vt:lpstr>方正兰亭黑简体</vt:lpstr>
      <vt:lpstr>Wingdings</vt:lpstr>
      <vt:lpstr>Huawei Sans</vt:lpstr>
      <vt:lpstr>Arial</vt:lpstr>
      <vt:lpstr>微软雅黑</vt:lpstr>
      <vt:lpstr>宋体</vt:lpstr>
      <vt:lpstr>主题1</vt:lpstr>
      <vt:lpstr>PowerPoint 演示文稿</vt:lpstr>
      <vt:lpstr>NETCONF YANG Principles and Practices</vt:lpstr>
      <vt:lpstr>PowerPoint 演示文稿</vt:lpstr>
      <vt:lpstr>PowerPoint 演示文稿</vt:lpstr>
      <vt:lpstr>PowerPoint 演示文稿</vt:lpstr>
      <vt:lpstr>Introduction to Device Data</vt:lpstr>
      <vt:lpstr>Configuring a Network Device</vt:lpstr>
      <vt:lpstr>Typical Configuration Management Methods</vt:lpstr>
      <vt:lpstr>Requirements for Network Management</vt:lpstr>
      <vt:lpstr>Gradual Implementation of Meeting Conclusions by the IETF Work Group</vt:lpstr>
      <vt:lpstr>Process for an Engineer to Configure Devices</vt:lpstr>
      <vt:lpstr>Process for NETCONF to Configure Devices</vt:lpstr>
      <vt:lpstr>PowerPoint 演示文稿</vt:lpstr>
      <vt:lpstr>NETCONF Overview</vt:lpstr>
      <vt:lpstr>NETCONF Protocol Framework</vt:lpstr>
      <vt:lpstr>Complete NETCONF Packet</vt:lpstr>
      <vt:lpstr>XML Encoding</vt:lpstr>
      <vt:lpstr>Transport Layer and Messages Layer</vt:lpstr>
      <vt:lpstr>Basic Operations of NETCONF</vt:lpstr>
      <vt:lpstr>Operation Objects of NETCONF</vt:lpstr>
      <vt:lpstr>Example: Delivering VLAN Configurations</vt:lpstr>
      <vt:lpstr>Content Layer of NETCONF</vt:lpstr>
      <vt:lpstr>Example: Delivering VLAN Configurations (HUAWEI-YANG)</vt:lpstr>
      <vt:lpstr>Example: Delivering VLAN Configurations (Schema)</vt:lpstr>
      <vt:lpstr>NETCONF Configuration</vt:lpstr>
      <vt:lpstr>PowerPoint 演示文稿</vt:lpstr>
      <vt:lpstr>Origin of YANG</vt:lpstr>
      <vt:lpstr>YANG Language Overview</vt:lpstr>
      <vt:lpstr>Introduction to YANG Files – Module</vt:lpstr>
      <vt:lpstr>Introduction to YANG Files – Leaf Node</vt:lpstr>
      <vt:lpstr>Introduction to YANG Files – Leaf List</vt:lpstr>
      <vt:lpstr>Introduction to YANG Files – List Node</vt:lpstr>
      <vt:lpstr>Introduction to YANG Files – Container Node</vt:lpstr>
      <vt:lpstr>Introduction to YANG Files – Grouping</vt:lpstr>
      <vt:lpstr>Introduction to YANG Files – Configuration Data and Status Data</vt:lpstr>
      <vt:lpstr>Introduction to YANG Files – Data Type</vt:lpstr>
      <vt:lpstr>FAQ: How Do I Load a YANG Model?</vt:lpstr>
      <vt:lpstr>PowerPoint 演示文稿</vt:lpstr>
      <vt:lpstr>Origin of RESTCONF</vt:lpstr>
      <vt:lpstr>RESTCONF Overview</vt:lpstr>
      <vt:lpstr>Comparison Between RESTCONF and NETCONF</vt:lpstr>
      <vt:lpstr>Typical RESTCONF Interaction</vt:lpstr>
      <vt:lpstr>RESTCONF Request Packet</vt:lpstr>
      <vt:lpstr>RESTCONF Request Example</vt:lpstr>
      <vt:lpstr>RESTCONF Response Packet</vt:lpstr>
      <vt:lpstr>HTTP Status Code</vt:lpstr>
      <vt:lpstr>RESTCONF Response Example</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chencan (A)</cp:lastModifiedBy>
  <cp:revision>128</cp:revision>
  <dcterms:created xsi:type="dcterms:W3CDTF">2018-11-29T10:16:29Z</dcterms:created>
  <dcterms:modified xsi:type="dcterms:W3CDTF">2020-10-30T02:08:14Z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(3)3MtzwarJkUWKmAC8F+cs48xmOujDroyMEsciZrq6mMAukFNVywdff0Rff/GqZAqsE8iiKZS1
yLkqlIOAVC+dtMgNegi/9Bg5aheIrffw/19gXi78GVqOKit0AFr2bDi7Ddg2U6yk/q+3VxUk
pwCxbgCLntBu9+3PoaBRxGA9USBJvHCplrU9olhwfOIoIIkhwKnwYZ1xzGfyLKfUCeoDKyr1
59T1JeDDR1NYYnCIy7</vt:lpwstr>
  </property>
  <property fmtid="{D5CDD505-2E9C-101B-9397-08002B2CF9AE}" pid="3" name="_2015_ms_pID_7253431">
    <vt:lpwstr>mGwPbBzrEoB1jfVMJv4hvbqcCD1h2CQbvW0vDorA1IE8G1cXCrbs5Z
xXMbtKR2xplNe0RB776aEzGRIQGsCTKm8LA8WZQGgFcqOsRizLoH4opBglH+ivxgLYsYFuik
b0ioaumIwJXlIKaSqu7ET1Vs/7nCXIKq22RXHIIuQVAS/zFhDMVVzKE83csZnr4AUBUOfNZZ
pflC/eLsgBmlXvB2JCX7Rsb/4WPucZeHnad+</vt:lpwstr>
  </property>
  <property fmtid="{D5CDD505-2E9C-101B-9397-08002B2CF9AE}" pid="4" name="_2015_ms_pID_7253432">
    <vt:lpwstr>+50jlW9PQ4N28C9oHjwm3Fc=</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1598408655</vt:lpwstr>
  </property>
  <property fmtid="{D5CDD505-2E9C-101B-9397-08002B2CF9AE}" pid="9" name="ContentTypeId">
    <vt:lpwstr>0x01010002C5B4B712841F4C8A7AAEE2CD191271</vt:lpwstr>
  </property>
</Properties>
</file>